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0" r:id="rId2"/>
  </p:sldMasterIdLst>
  <p:notesMasterIdLst>
    <p:notesMasterId r:id="rId17"/>
  </p:notesMasterIdLst>
  <p:handoutMasterIdLst>
    <p:handoutMasterId r:id="rId18"/>
  </p:handoutMasterIdLst>
  <p:sldIdLst>
    <p:sldId id="256" r:id="rId3"/>
    <p:sldId id="260" r:id="rId4"/>
    <p:sldId id="279" r:id="rId5"/>
    <p:sldId id="261" r:id="rId6"/>
    <p:sldId id="274" r:id="rId7"/>
    <p:sldId id="283" r:id="rId8"/>
    <p:sldId id="266" r:id="rId9"/>
    <p:sldId id="267" r:id="rId10"/>
    <p:sldId id="278" r:id="rId11"/>
    <p:sldId id="275" r:id="rId12"/>
    <p:sldId id="281" r:id="rId13"/>
    <p:sldId id="280" r:id="rId14"/>
    <p:sldId id="282" r:id="rId15"/>
    <p:sldId id="272" r:id="rId16"/>
  </p:sldIdLst>
  <p:sldSz cx="12192000" cy="6858000"/>
  <p:notesSz cx="7023100" cy="93091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80" autoAdjust="0"/>
  </p:normalViewPr>
  <p:slideViewPr>
    <p:cSldViewPr snapToGrid="0">
      <p:cViewPr varScale="1">
        <p:scale>
          <a:sx n="68" d="100"/>
          <a:sy n="68" d="100"/>
        </p:scale>
        <p:origin x="816" y="72"/>
      </p:cViewPr>
      <p:guideLst>
        <p:guide orient="horz" pos="2160"/>
        <p:guide pos="3840"/>
      </p:guideLst>
    </p:cSldViewPr>
  </p:slideViewPr>
  <p:notesTextViewPr>
    <p:cViewPr>
      <p:scale>
        <a:sx n="1" d="1"/>
        <a:sy n="1" d="1"/>
      </p:scale>
      <p:origin x="0" y="0"/>
    </p:cViewPr>
  </p:notesTextViewPr>
  <p:notesViewPr>
    <p:cSldViewPr snapToGrid="0">
      <p:cViewPr varScale="1">
        <p:scale>
          <a:sx n="56" d="100"/>
          <a:sy n="56" d="100"/>
        </p:scale>
        <p:origin x="1788"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43238" cy="466725"/>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l-NL" dirty="0"/>
          </a:p>
        </p:txBody>
      </p:sp>
      <p:sp>
        <p:nvSpPr>
          <p:cNvPr id="3" name="Tijdelijke aanduiding voor datum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A990A5A-D467-4A31-94DE-66294F742C50}" type="datetimeFigureOut">
              <a:rPr lang="nl-NL" smtClean="0"/>
              <a:pPr>
                <a:defRPr/>
              </a:pPr>
              <a:t>2-5-2017</a:t>
            </a:fld>
            <a:endParaRPr lang="nl-NL" dirty="0"/>
          </a:p>
        </p:txBody>
      </p:sp>
      <p:sp>
        <p:nvSpPr>
          <p:cNvPr id="4" name="Tijdelijke aanduiding voor voettekst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l-NL" dirty="0"/>
          </a:p>
        </p:txBody>
      </p:sp>
      <p:sp>
        <p:nvSpPr>
          <p:cNvPr id="5" name="Tijdelijke aanduiding voor dianummer 4"/>
          <p:cNvSpPr>
            <a:spLocks noGrp="1"/>
          </p:cNvSpPr>
          <p:nvPr>
            <p:ph type="sldNum" sz="quarter" idx="3"/>
          </p:nvPr>
        </p:nvSpPr>
        <p:spPr>
          <a:xfrm>
            <a:off x="3978275" y="8842375"/>
            <a:ext cx="3043238" cy="466725"/>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2B887F25-B0BA-46F5-B75A-355485BC47F8}" type="slidenum">
              <a:rPr lang="nl-NL" smtClean="0"/>
              <a:pPr/>
              <a:t>‹nr.›</a:t>
            </a:fld>
            <a:endParaRPr lang="nl-NL" dirty="0"/>
          </a:p>
        </p:txBody>
      </p:sp>
    </p:spTree>
    <p:extLst>
      <p:ext uri="{BB962C8B-B14F-4D97-AF65-F5344CB8AC3E}">
        <p14:creationId xmlns:p14="http://schemas.microsoft.com/office/powerpoint/2010/main" val="911732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43238" cy="466725"/>
          </a:xfrm>
          <a:prstGeom prst="rect">
            <a:avLst/>
          </a:prstGeom>
        </p:spPr>
        <p:txBody>
          <a:bodyPr vert="horz" lIns="93324" tIns="46662" rIns="93324" bIns="46662" rtlCol="0"/>
          <a:lstStyle>
            <a:lvl1pPr algn="l" fontAlgn="auto">
              <a:spcBef>
                <a:spcPts val="0"/>
              </a:spcBef>
              <a:spcAft>
                <a:spcPts val="0"/>
              </a:spcAft>
              <a:defRPr sz="1200">
                <a:latin typeface="+mn-lt"/>
              </a:defRPr>
            </a:lvl1pPr>
          </a:lstStyle>
          <a:p>
            <a:pPr>
              <a:defRPr/>
            </a:pPr>
            <a:endParaRPr lang="nl-NL" dirty="0"/>
          </a:p>
        </p:txBody>
      </p:sp>
      <p:sp>
        <p:nvSpPr>
          <p:cNvPr id="3" name="Tijdelijke aanduiding voor datum 2"/>
          <p:cNvSpPr>
            <a:spLocks noGrp="1"/>
          </p:cNvSpPr>
          <p:nvPr>
            <p:ph type="dt" idx="1"/>
          </p:nvPr>
        </p:nvSpPr>
        <p:spPr>
          <a:xfrm>
            <a:off x="3978275" y="0"/>
            <a:ext cx="3043238" cy="466725"/>
          </a:xfrm>
          <a:prstGeom prst="rect">
            <a:avLst/>
          </a:prstGeom>
        </p:spPr>
        <p:txBody>
          <a:bodyPr vert="horz" lIns="93324" tIns="46662" rIns="93324" bIns="46662" rtlCol="0"/>
          <a:lstStyle>
            <a:lvl1pPr algn="r" fontAlgn="auto">
              <a:spcBef>
                <a:spcPts val="0"/>
              </a:spcBef>
              <a:spcAft>
                <a:spcPts val="0"/>
              </a:spcAft>
              <a:defRPr sz="1200" smtClean="0">
                <a:latin typeface="+mn-lt"/>
              </a:defRPr>
            </a:lvl1pPr>
          </a:lstStyle>
          <a:p>
            <a:pPr>
              <a:defRPr/>
            </a:pPr>
            <a:fld id="{C7071C2C-FFB0-4226-9973-E5F84D2597F2}" type="datetimeFigureOut">
              <a:rPr lang="nl-NL" smtClean="0"/>
              <a:pPr>
                <a:defRPr/>
              </a:pPr>
              <a:t>2-5-2017</a:t>
            </a:fld>
            <a:endParaRPr lang="nl-NL" dirty="0"/>
          </a:p>
        </p:txBody>
      </p:sp>
      <p:sp>
        <p:nvSpPr>
          <p:cNvPr id="4" name="Tijdelijke aanduiding voor dia-afbeelding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pPr lvl="0"/>
            <a:endParaRPr lang="nl-NL" noProof="0" dirty="0"/>
          </a:p>
        </p:txBody>
      </p:sp>
      <p:sp>
        <p:nvSpPr>
          <p:cNvPr id="5" name="Tijdelijke aanduiding voor notities 4"/>
          <p:cNvSpPr>
            <a:spLocks noGrp="1"/>
          </p:cNvSpPr>
          <p:nvPr>
            <p:ph type="body" sz="quarter" idx="3"/>
          </p:nvPr>
        </p:nvSpPr>
        <p:spPr>
          <a:xfrm>
            <a:off x="701675" y="4479925"/>
            <a:ext cx="5619750" cy="3665538"/>
          </a:xfrm>
          <a:prstGeom prst="rect">
            <a:avLst/>
          </a:prstGeom>
        </p:spPr>
        <p:txBody>
          <a:bodyPr vert="horz" lIns="93324" tIns="46662" rIns="93324" bIns="46662" rtlCol="0"/>
          <a:lstStyle/>
          <a:p>
            <a:pPr lvl="0"/>
            <a:r>
              <a:rPr lang="nl-NL" noProof="0" dirty="0"/>
              <a:t>Klik om de modelstijlen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sp>
        <p:nvSpPr>
          <p:cNvPr id="6" name="Tijdelijke aanduiding voor voettekst 5"/>
          <p:cNvSpPr>
            <a:spLocks noGrp="1"/>
          </p:cNvSpPr>
          <p:nvPr>
            <p:ph type="ftr" sz="quarter" idx="4"/>
          </p:nvPr>
        </p:nvSpPr>
        <p:spPr>
          <a:xfrm>
            <a:off x="0" y="8842375"/>
            <a:ext cx="3043238" cy="466725"/>
          </a:xfrm>
          <a:prstGeom prst="rect">
            <a:avLst/>
          </a:prstGeom>
        </p:spPr>
        <p:txBody>
          <a:bodyPr vert="horz" lIns="93324" tIns="46662" rIns="93324" bIns="46662" rtlCol="0" anchor="b"/>
          <a:lstStyle>
            <a:lvl1pPr algn="l" fontAlgn="auto">
              <a:spcBef>
                <a:spcPts val="0"/>
              </a:spcBef>
              <a:spcAft>
                <a:spcPts val="0"/>
              </a:spcAft>
              <a:defRPr sz="1200">
                <a:latin typeface="+mn-lt"/>
              </a:defRPr>
            </a:lvl1pPr>
          </a:lstStyle>
          <a:p>
            <a:pPr>
              <a:defRPr/>
            </a:pPr>
            <a:endParaRPr lang="nl-NL" dirty="0"/>
          </a:p>
        </p:txBody>
      </p:sp>
      <p:sp>
        <p:nvSpPr>
          <p:cNvPr id="7" name="Tijdelijke aanduiding voor dianummer 6"/>
          <p:cNvSpPr>
            <a:spLocks noGrp="1"/>
          </p:cNvSpPr>
          <p:nvPr>
            <p:ph type="sldNum" sz="quarter" idx="5"/>
          </p:nvPr>
        </p:nvSpPr>
        <p:spPr>
          <a:xfrm>
            <a:off x="3978275" y="8842375"/>
            <a:ext cx="3043238" cy="466725"/>
          </a:xfrm>
          <a:prstGeom prst="rect">
            <a:avLst/>
          </a:prstGeom>
        </p:spPr>
        <p:txBody>
          <a:bodyPr vert="horz" wrap="square" lIns="93324" tIns="46662" rIns="93324" bIns="46662" numCol="1" anchor="b" anchorCtr="0" compatLnSpc="1">
            <a:prstTxWarp prst="textNoShape">
              <a:avLst/>
            </a:prstTxWarp>
          </a:bodyPr>
          <a:lstStyle>
            <a:lvl1pPr algn="r">
              <a:defRPr sz="1200">
                <a:latin typeface="Calibri" panose="020F0502020204030204" pitchFamily="34" charset="0"/>
              </a:defRPr>
            </a:lvl1pPr>
          </a:lstStyle>
          <a:p>
            <a:fld id="{00B4BA36-7871-420C-AEBF-2784AEA7C14B}" type="slidenum">
              <a:rPr lang="nl-NL" smtClean="0"/>
              <a:pPr/>
              <a:t>‹nr.›</a:t>
            </a:fld>
            <a:endParaRPr lang="nl-NL" dirty="0"/>
          </a:p>
        </p:txBody>
      </p:sp>
    </p:spTree>
    <p:extLst>
      <p:ext uri="{BB962C8B-B14F-4D97-AF65-F5344CB8AC3E}">
        <p14:creationId xmlns:p14="http://schemas.microsoft.com/office/powerpoint/2010/main" val="5573485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hthoek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hthoek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a:p>
        </p:txBody>
      </p:sp>
    </p:spTree>
    <p:extLst>
      <p:ext uri="{BB962C8B-B14F-4D97-AF65-F5344CB8AC3E}">
        <p14:creationId xmlns:p14="http://schemas.microsoft.com/office/powerpoint/2010/main" val="1880285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hthoek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Rechthoek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a:p>
        </p:txBody>
      </p:sp>
    </p:spTree>
    <p:extLst>
      <p:ext uri="{BB962C8B-B14F-4D97-AF65-F5344CB8AC3E}">
        <p14:creationId xmlns:p14="http://schemas.microsoft.com/office/powerpoint/2010/main" val="3101952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hthoek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Rechthoek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a:p>
        </p:txBody>
      </p:sp>
    </p:spTree>
    <p:extLst>
      <p:ext uri="{BB962C8B-B14F-4D97-AF65-F5344CB8AC3E}">
        <p14:creationId xmlns:p14="http://schemas.microsoft.com/office/powerpoint/2010/main" val="468259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hthoek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Rechthoek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a:p>
        </p:txBody>
      </p:sp>
    </p:spTree>
    <p:extLst>
      <p:ext uri="{BB962C8B-B14F-4D97-AF65-F5344CB8AC3E}">
        <p14:creationId xmlns:p14="http://schemas.microsoft.com/office/powerpoint/2010/main" val="3776499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hthoek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hthoek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a:p>
        </p:txBody>
      </p:sp>
    </p:spTree>
    <p:extLst>
      <p:ext uri="{BB962C8B-B14F-4D97-AF65-F5344CB8AC3E}">
        <p14:creationId xmlns:p14="http://schemas.microsoft.com/office/powerpoint/2010/main" val="2307780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pt-PT"/>
          </a:p>
        </p:txBody>
      </p:sp>
      <p:sp>
        <p:nvSpPr>
          <p:cNvPr id="29699"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fontAlgn="base">
              <a:spcBef>
                <a:spcPct val="0"/>
              </a:spcBef>
              <a:spcAft>
                <a:spcPct val="0"/>
              </a:spcAft>
              <a:defRPr>
                <a:solidFill>
                  <a:schemeClr val="tx1"/>
                </a:solidFill>
                <a:latin typeface="Century Gothic" panose="020B0502020202020204" pitchFamily="34" charset="0"/>
              </a:defRPr>
            </a:lvl6pPr>
            <a:lvl7pPr marL="2971800" indent="-228600" fontAlgn="base">
              <a:spcBef>
                <a:spcPct val="0"/>
              </a:spcBef>
              <a:spcAft>
                <a:spcPct val="0"/>
              </a:spcAft>
              <a:defRPr>
                <a:solidFill>
                  <a:schemeClr val="tx1"/>
                </a:solidFill>
                <a:latin typeface="Century Gothic" panose="020B0502020202020204" pitchFamily="34" charset="0"/>
              </a:defRPr>
            </a:lvl7pPr>
            <a:lvl8pPr marL="3429000" indent="-228600" fontAlgn="base">
              <a:spcBef>
                <a:spcPct val="0"/>
              </a:spcBef>
              <a:spcAft>
                <a:spcPct val="0"/>
              </a:spcAft>
              <a:defRPr>
                <a:solidFill>
                  <a:schemeClr val="tx1"/>
                </a:solidFill>
                <a:latin typeface="Century Gothic" panose="020B0502020202020204" pitchFamily="34" charset="0"/>
              </a:defRPr>
            </a:lvl8pPr>
            <a:lvl9pPr marL="3886200" indent="-228600" fontAlgn="base">
              <a:spcBef>
                <a:spcPct val="0"/>
              </a:spcBef>
              <a:spcAft>
                <a:spcPct val="0"/>
              </a:spcAft>
              <a:defRPr>
                <a:solidFill>
                  <a:schemeClr val="tx1"/>
                </a:solidFill>
                <a:latin typeface="Century Gothic" panose="020B0502020202020204" pitchFamily="34" charset="0"/>
              </a:defRPr>
            </a:lvl9pPr>
          </a:lstStyle>
          <a:p>
            <a:r>
              <a:rPr lang="en-US">
                <a:latin typeface="Calibri" panose="020F0502020204030204" pitchFamily="34" charset="0"/>
              </a:rPr>
              <a:t>6</a:t>
            </a:r>
          </a:p>
        </p:txBody>
      </p:sp>
    </p:spTree>
    <p:extLst>
      <p:ext uri="{BB962C8B-B14F-4D97-AF65-F5344CB8AC3E}">
        <p14:creationId xmlns:p14="http://schemas.microsoft.com/office/powerpoint/2010/main" val="673462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hthoek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Rechthoek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a:p>
        </p:txBody>
      </p:sp>
    </p:spTree>
    <p:extLst>
      <p:ext uri="{BB962C8B-B14F-4D97-AF65-F5344CB8AC3E}">
        <p14:creationId xmlns:p14="http://schemas.microsoft.com/office/powerpoint/2010/main" val="3766766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hthoek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hthoek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a:p>
        </p:txBody>
      </p:sp>
    </p:spTree>
    <p:extLst>
      <p:ext uri="{BB962C8B-B14F-4D97-AF65-F5344CB8AC3E}">
        <p14:creationId xmlns:p14="http://schemas.microsoft.com/office/powerpoint/2010/main" val="1452382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hthoek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hthoek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pt-PT"/>
          </a:p>
        </p:txBody>
      </p:sp>
    </p:spTree>
    <p:extLst>
      <p:ext uri="{BB962C8B-B14F-4D97-AF65-F5344CB8AC3E}">
        <p14:creationId xmlns:p14="http://schemas.microsoft.com/office/powerpoint/2010/main" val="2210947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154955" y="1447800"/>
            <a:ext cx="8825658" cy="3329581"/>
          </a:xfrm>
        </p:spPr>
        <p:txBody>
          <a:bodyPr anchor="b"/>
          <a:lstStyle>
            <a:lvl1pPr>
              <a:defRPr sz="7200"/>
            </a:lvl1pPr>
          </a:lstStyle>
          <a:p>
            <a:r>
              <a:rPr lang="nl-NL"/>
              <a:t>Klik om de stijl te bewerken</a:t>
            </a:r>
            <a:endParaRPr lang="nl-NL" dirty="0"/>
          </a:p>
        </p:txBody>
      </p:sp>
      <p:sp>
        <p:nvSpPr>
          <p:cNvPr id="3" name="Ondertitel 2"/>
          <p:cNvSpPr>
            <a:spLocks noGrp="1"/>
          </p:cNvSpPr>
          <p:nvPr>
            <p:ph type="subTitle" idx="1"/>
          </p:nvPr>
        </p:nvSpPr>
        <p:spPr>
          <a:xfrm>
            <a:off x="1154955" y="4777380"/>
            <a:ext cx="8825658" cy="861420"/>
          </a:xfrm>
        </p:spPr>
        <p:txBody>
          <a:bodyPr/>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nl-NL" dirty="0"/>
          </a:p>
        </p:txBody>
      </p:sp>
      <p:sp>
        <p:nvSpPr>
          <p:cNvPr id="4" name="Tijdelijke aanduiding voor datum 3"/>
          <p:cNvSpPr>
            <a:spLocks noGrp="1"/>
          </p:cNvSpPr>
          <p:nvPr>
            <p:ph type="dt" sz="half" idx="10"/>
          </p:nvPr>
        </p:nvSpPr>
        <p:spPr/>
        <p:txBody>
          <a:bodyPr/>
          <a:lstStyle>
            <a:lvl1pPr>
              <a:defRPr/>
            </a:lvl1pPr>
          </a:lstStyle>
          <a:p>
            <a:pPr>
              <a:defRPr/>
            </a:pPr>
            <a:fld id="{781C8ABA-C72D-49CB-95AD-9D9B796C54C4}" type="datetimeFigureOut">
              <a:rPr lang="nl-NL" smtClean="0"/>
              <a:pPr>
                <a:defRPr/>
              </a:pPr>
              <a:t>2-5-2017</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endParaRPr lang="nl-NL" dirty="0"/>
          </a:p>
        </p:txBody>
      </p:sp>
      <p:sp>
        <p:nvSpPr>
          <p:cNvPr id="6" name="Tijdelijke aanduiding voor dianummer 5"/>
          <p:cNvSpPr>
            <a:spLocks noGrp="1"/>
          </p:cNvSpPr>
          <p:nvPr>
            <p:ph type="sldNum" sz="quarter" idx="12"/>
          </p:nvPr>
        </p:nvSpPr>
        <p:spPr/>
        <p:txBody>
          <a:bodyPr/>
          <a:lstStyle>
            <a:lvl1pPr>
              <a:defRPr/>
            </a:lvl1pPr>
          </a:lstStyle>
          <a:p>
            <a:fld id="{FD362C7A-C4A2-4EBD-83B2-DFD69088854E}" type="slidenum">
              <a:rPr lang="nl-NL" smtClean="0"/>
              <a:pPr/>
              <a:t>‹nr.›</a:t>
            </a:fld>
            <a:endParaRPr lang="nl-NL" dirty="0"/>
          </a:p>
        </p:txBody>
      </p:sp>
    </p:spTree>
    <p:extLst>
      <p:ext uri="{BB962C8B-B14F-4D97-AF65-F5344CB8AC3E}">
        <p14:creationId xmlns:p14="http://schemas.microsoft.com/office/powerpoint/2010/main" val="4061020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anoramafoto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154956" y="4800587"/>
            <a:ext cx="8825657" cy="566738"/>
          </a:xfrm>
        </p:spPr>
        <p:txBody>
          <a:bodyPr anchor="b">
            <a:normAutofit/>
          </a:bodyPr>
          <a:lstStyle>
            <a:lvl1pPr algn="l">
              <a:defRPr sz="2400" b="0"/>
            </a:lvl1pPr>
          </a:lstStyle>
          <a:p>
            <a:r>
              <a:rPr lang="nl-NL"/>
              <a:t>Klik om de stijl te bewerken</a:t>
            </a:r>
            <a:endParaRPr lang="nl-NL" dirty="0"/>
          </a:p>
        </p:txBody>
      </p:sp>
      <p:sp>
        <p:nvSpPr>
          <p:cNvPr id="3" name="Tijdelijke aanduiding voor afbeelding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rtlCol="0"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endParaRPr lang="nl-NL" noProof="0" dirty="0"/>
          </a:p>
        </p:txBody>
      </p:sp>
      <p:sp>
        <p:nvSpPr>
          <p:cNvPr id="4" name="Tijdelijke aanduiding voor tekst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ijdelijke aanduiding voor datum 3"/>
          <p:cNvSpPr>
            <a:spLocks noGrp="1"/>
          </p:cNvSpPr>
          <p:nvPr>
            <p:ph type="dt" sz="half" idx="10"/>
          </p:nvPr>
        </p:nvSpPr>
        <p:spPr/>
        <p:txBody>
          <a:bodyPr/>
          <a:lstStyle>
            <a:lvl1pPr>
              <a:defRPr/>
            </a:lvl1pPr>
          </a:lstStyle>
          <a:p>
            <a:pPr>
              <a:defRPr/>
            </a:pPr>
            <a:fld id="{A97C79AA-5BF6-4733-A3B2-99D9F8C7B3A7}" type="datetimeFigureOut">
              <a:rPr lang="nl-NL" smtClean="0"/>
              <a:pPr>
                <a:defRPr/>
              </a:pPr>
              <a:t>2-5-2017</a:t>
            </a:fld>
            <a:endParaRPr lang="nl-NL" dirty="0"/>
          </a:p>
        </p:txBody>
      </p:sp>
      <p:sp>
        <p:nvSpPr>
          <p:cNvPr id="6" name="Tijdelijke aanduiding voor voettekst 4"/>
          <p:cNvSpPr>
            <a:spLocks noGrp="1"/>
          </p:cNvSpPr>
          <p:nvPr>
            <p:ph type="ftr" sz="quarter" idx="11"/>
          </p:nvPr>
        </p:nvSpPr>
        <p:spPr/>
        <p:txBody>
          <a:bodyPr/>
          <a:lstStyle>
            <a:lvl1pPr>
              <a:defRPr/>
            </a:lvl1pPr>
          </a:lstStyle>
          <a:p>
            <a:pPr>
              <a:defRPr/>
            </a:pPr>
            <a:endParaRPr lang="nl-NL" dirty="0"/>
          </a:p>
        </p:txBody>
      </p:sp>
      <p:sp>
        <p:nvSpPr>
          <p:cNvPr id="7" name="Tijdelijke aanduiding voor dianummer 5"/>
          <p:cNvSpPr>
            <a:spLocks noGrp="1"/>
          </p:cNvSpPr>
          <p:nvPr>
            <p:ph type="sldNum" sz="quarter" idx="12"/>
          </p:nvPr>
        </p:nvSpPr>
        <p:spPr/>
        <p:txBody>
          <a:bodyPr/>
          <a:lstStyle>
            <a:lvl1pPr>
              <a:defRPr/>
            </a:lvl1pPr>
          </a:lstStyle>
          <a:p>
            <a:fld id="{E4BC2FEA-40BF-49CB-99D9-4A87A86C13F2}" type="slidenum">
              <a:rPr lang="nl-NL" smtClean="0"/>
              <a:pPr/>
              <a:t>‹nr.›</a:t>
            </a:fld>
            <a:endParaRPr lang="nl-NL" dirty="0"/>
          </a:p>
        </p:txBody>
      </p:sp>
    </p:spTree>
    <p:extLst>
      <p:ext uri="{BB962C8B-B14F-4D97-AF65-F5344CB8AC3E}">
        <p14:creationId xmlns:p14="http://schemas.microsoft.com/office/powerpoint/2010/main" val="1895063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154954" y="1447800"/>
            <a:ext cx="8825659" cy="1981200"/>
          </a:xfrm>
        </p:spPr>
        <p:txBody>
          <a:bodyPr/>
          <a:lstStyle>
            <a:lvl1pPr>
              <a:defRPr sz="4800"/>
            </a:lvl1pPr>
          </a:lstStyle>
          <a:p>
            <a:r>
              <a:rPr lang="nl-NL"/>
              <a:t>Klik om de stijl te bewerken</a:t>
            </a:r>
            <a:endParaRPr lang="nl-NL" dirty="0"/>
          </a:p>
        </p:txBody>
      </p:sp>
      <p:sp>
        <p:nvSpPr>
          <p:cNvPr id="8" name="Tijdelijke aanduiding voor tekst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4" name="Tijdelijke aanduiding voor datum 3"/>
          <p:cNvSpPr>
            <a:spLocks noGrp="1"/>
          </p:cNvSpPr>
          <p:nvPr>
            <p:ph type="dt" sz="half" idx="10"/>
          </p:nvPr>
        </p:nvSpPr>
        <p:spPr/>
        <p:txBody>
          <a:bodyPr/>
          <a:lstStyle>
            <a:lvl1pPr>
              <a:defRPr/>
            </a:lvl1pPr>
          </a:lstStyle>
          <a:p>
            <a:pPr>
              <a:defRPr/>
            </a:pPr>
            <a:fld id="{54C92D0C-74F4-4F3C-8AC6-9E61CE61282A}" type="datetimeFigureOut">
              <a:rPr lang="nl-NL" smtClean="0"/>
              <a:pPr>
                <a:defRPr/>
              </a:pPr>
              <a:t>2-5-2017</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endParaRPr lang="nl-NL" dirty="0"/>
          </a:p>
        </p:txBody>
      </p:sp>
      <p:sp>
        <p:nvSpPr>
          <p:cNvPr id="6" name="Tijdelijke aanduiding voor dianummer 5"/>
          <p:cNvSpPr>
            <a:spLocks noGrp="1"/>
          </p:cNvSpPr>
          <p:nvPr>
            <p:ph type="sldNum" sz="quarter" idx="12"/>
          </p:nvPr>
        </p:nvSpPr>
        <p:spPr/>
        <p:txBody>
          <a:bodyPr/>
          <a:lstStyle>
            <a:lvl1pPr>
              <a:defRPr/>
            </a:lvl1pPr>
          </a:lstStyle>
          <a:p>
            <a:fld id="{B433765E-9863-4D7A-AC9E-7285B18E9404}" type="slidenum">
              <a:rPr lang="nl-NL" smtClean="0"/>
              <a:pPr/>
              <a:t>‹nr.›</a:t>
            </a:fld>
            <a:endParaRPr lang="nl-NL" dirty="0"/>
          </a:p>
        </p:txBody>
      </p:sp>
    </p:spTree>
    <p:extLst>
      <p:ext uri="{BB962C8B-B14F-4D97-AF65-F5344CB8AC3E}">
        <p14:creationId xmlns:p14="http://schemas.microsoft.com/office/powerpoint/2010/main" val="17308090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at met bijschrift">
    <p:spTree>
      <p:nvGrpSpPr>
        <p:cNvPr id="1" name=""/>
        <p:cNvGrpSpPr/>
        <p:nvPr/>
      </p:nvGrpSpPr>
      <p:grpSpPr>
        <a:xfrm>
          <a:off x="0" y="0"/>
          <a:ext cx="0" cy="0"/>
          <a:chOff x="0" y="0"/>
          <a:chExt cx="0" cy="0"/>
        </a:xfrm>
      </p:grpSpPr>
      <p:sp>
        <p:nvSpPr>
          <p:cNvPr id="5" name="Tekstvak 10"/>
          <p:cNvSpPr txBox="1"/>
          <p:nvPr/>
        </p:nvSpPr>
        <p:spPr>
          <a:xfrm>
            <a:off x="898525" y="971550"/>
            <a:ext cx="801688" cy="1970088"/>
          </a:xfrm>
          <a:prstGeom prst="rect">
            <a:avLst/>
          </a:prstGeom>
          <a:noFill/>
        </p:spPr>
        <p:txBody>
          <a:bodyPr>
            <a:spAutoFit/>
          </a:bodyPr>
          <a:lstStyle>
            <a:defPPr>
              <a:defRPr lang="en-US"/>
            </a:defPPr>
            <a:lvl1pPr algn="r">
              <a:defRPr sz="12200" b="0" i="0">
                <a:solidFill>
                  <a:schemeClr val="accent1"/>
                </a:solidFill>
                <a:latin typeface="Arial"/>
                <a:ea typeface="+mj-ea"/>
                <a:cs typeface="+mj-cs"/>
              </a:defRPr>
            </a:lvl1pPr>
          </a:lstStyle>
          <a:p>
            <a:pPr fontAlgn="auto">
              <a:spcBef>
                <a:spcPts val="0"/>
              </a:spcBef>
              <a:spcAft>
                <a:spcPts val="0"/>
              </a:spcAft>
              <a:defRPr/>
            </a:pPr>
            <a:r>
              <a:rPr lang="nl-NL" dirty="0"/>
              <a:t>“</a:t>
            </a:r>
          </a:p>
        </p:txBody>
      </p:sp>
      <p:sp>
        <p:nvSpPr>
          <p:cNvPr id="6" name="Tekstvak 12"/>
          <p:cNvSpPr txBox="1"/>
          <p:nvPr/>
        </p:nvSpPr>
        <p:spPr>
          <a:xfrm>
            <a:off x="9329738" y="2613025"/>
            <a:ext cx="803275" cy="1970088"/>
          </a:xfrm>
          <a:prstGeom prst="rect">
            <a:avLst/>
          </a:prstGeom>
          <a:noFill/>
        </p:spPr>
        <p:txBody>
          <a:bodyPr>
            <a:spAutoFit/>
          </a:bodyPr>
          <a:lstStyle>
            <a:defPPr>
              <a:defRPr lang="en-US"/>
            </a:defPPr>
            <a:lvl1pPr algn="r">
              <a:defRPr sz="12200" b="0" i="0">
                <a:solidFill>
                  <a:schemeClr val="accent1"/>
                </a:solidFill>
                <a:latin typeface="Arial"/>
                <a:ea typeface="+mj-ea"/>
                <a:cs typeface="+mj-cs"/>
              </a:defRPr>
            </a:lvl1pPr>
          </a:lstStyle>
          <a:p>
            <a:pPr fontAlgn="auto">
              <a:spcBef>
                <a:spcPts val="0"/>
              </a:spcBef>
              <a:spcAft>
                <a:spcPts val="0"/>
              </a:spcAft>
              <a:defRPr/>
            </a:pPr>
            <a:r>
              <a:rPr lang="nl-NL" dirty="0"/>
              <a:t>”</a:t>
            </a:r>
          </a:p>
        </p:txBody>
      </p:sp>
      <p:sp>
        <p:nvSpPr>
          <p:cNvPr id="2" name="Titel 1"/>
          <p:cNvSpPr>
            <a:spLocks noGrp="1"/>
          </p:cNvSpPr>
          <p:nvPr>
            <p:ph type="title"/>
          </p:nvPr>
        </p:nvSpPr>
        <p:spPr>
          <a:xfrm>
            <a:off x="1574801" y="1447800"/>
            <a:ext cx="7999315" cy="2323374"/>
          </a:xfrm>
        </p:spPr>
        <p:txBody>
          <a:bodyPr/>
          <a:lstStyle>
            <a:lvl1pPr>
              <a:defRPr sz="4800"/>
            </a:lvl1pPr>
          </a:lstStyle>
          <a:p>
            <a:r>
              <a:rPr lang="nl-NL"/>
              <a:t>Klik om de stijl te bewerken</a:t>
            </a:r>
            <a:endParaRPr lang="nl-NL" dirty="0"/>
          </a:p>
        </p:txBody>
      </p:sp>
      <p:sp>
        <p:nvSpPr>
          <p:cNvPr id="10" name="Tijdelijke aanduiding voor tekst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4" name="Tijdelijke aanduiding voor tekst 3"/>
          <p:cNvSpPr>
            <a:spLocks noGrp="1"/>
          </p:cNvSpPr>
          <p:nvPr>
            <p:ph type="body" sz="half" idx="13"/>
          </p:nvPr>
        </p:nvSpPr>
        <p:spPr>
          <a:xfrm>
            <a:off x="1930400" y="3771174"/>
            <a:ext cx="7385828" cy="342174"/>
          </a:xfrm>
        </p:spPr>
        <p:txBody>
          <a:bodyPr>
            <a:normAutofit/>
          </a:bodyPr>
          <a:lstStyle>
            <a:lvl1pPr marL="0" indent="0">
              <a:buNone/>
              <a:defRPr lang="en-US" sz="1400" b="0" i="0" kern="1200" cap="small"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7" name="Tijdelijke aanduiding voor datum 3"/>
          <p:cNvSpPr>
            <a:spLocks noGrp="1"/>
          </p:cNvSpPr>
          <p:nvPr>
            <p:ph type="dt" sz="half" idx="14"/>
          </p:nvPr>
        </p:nvSpPr>
        <p:spPr/>
        <p:txBody>
          <a:bodyPr/>
          <a:lstStyle>
            <a:lvl1pPr>
              <a:defRPr/>
            </a:lvl1pPr>
          </a:lstStyle>
          <a:p>
            <a:pPr>
              <a:defRPr/>
            </a:pPr>
            <a:fld id="{5A0A0868-B370-43F6-920D-0EEAC4B8774B}" type="datetimeFigureOut">
              <a:rPr lang="nl-NL" smtClean="0"/>
              <a:pPr>
                <a:defRPr/>
              </a:pPr>
              <a:t>2-5-2017</a:t>
            </a:fld>
            <a:endParaRPr lang="nl-NL" dirty="0"/>
          </a:p>
        </p:txBody>
      </p:sp>
      <p:sp>
        <p:nvSpPr>
          <p:cNvPr id="8" name="Tijdelijke aanduiding voor voettekst 4"/>
          <p:cNvSpPr>
            <a:spLocks noGrp="1"/>
          </p:cNvSpPr>
          <p:nvPr>
            <p:ph type="ftr" sz="quarter" idx="15"/>
          </p:nvPr>
        </p:nvSpPr>
        <p:spPr/>
        <p:txBody>
          <a:bodyPr/>
          <a:lstStyle>
            <a:lvl1pPr>
              <a:defRPr/>
            </a:lvl1pPr>
          </a:lstStyle>
          <a:p>
            <a:pPr>
              <a:defRPr/>
            </a:pPr>
            <a:endParaRPr lang="nl-NL" dirty="0"/>
          </a:p>
        </p:txBody>
      </p:sp>
      <p:sp>
        <p:nvSpPr>
          <p:cNvPr id="9" name="Tijdelijke aanduiding voor dianummer 5"/>
          <p:cNvSpPr>
            <a:spLocks noGrp="1"/>
          </p:cNvSpPr>
          <p:nvPr>
            <p:ph type="sldNum" sz="quarter" idx="16"/>
          </p:nvPr>
        </p:nvSpPr>
        <p:spPr/>
        <p:txBody>
          <a:bodyPr/>
          <a:lstStyle>
            <a:lvl1pPr>
              <a:defRPr/>
            </a:lvl1pPr>
          </a:lstStyle>
          <a:p>
            <a:fld id="{43BD7C95-DF9A-4A01-91B5-9AF2F6526134}" type="slidenum">
              <a:rPr lang="nl-NL" smtClean="0"/>
              <a:pPr/>
              <a:t>‹nr.›</a:t>
            </a:fld>
            <a:endParaRPr lang="nl-NL" dirty="0"/>
          </a:p>
        </p:txBody>
      </p:sp>
    </p:spTree>
    <p:extLst>
      <p:ext uri="{BB962C8B-B14F-4D97-AF65-F5344CB8AC3E}">
        <p14:creationId xmlns:p14="http://schemas.microsoft.com/office/powerpoint/2010/main" val="2989059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Visitekaartje">
    <p:spTree>
      <p:nvGrpSpPr>
        <p:cNvPr id="1" name=""/>
        <p:cNvGrpSpPr/>
        <p:nvPr/>
      </p:nvGrpSpPr>
      <p:grpSpPr>
        <a:xfrm>
          <a:off x="0" y="0"/>
          <a:ext cx="0" cy="0"/>
          <a:chOff x="0" y="0"/>
          <a:chExt cx="0" cy="0"/>
        </a:xfrm>
      </p:grpSpPr>
      <p:sp>
        <p:nvSpPr>
          <p:cNvPr id="2" name="Titel 1"/>
          <p:cNvSpPr>
            <a:spLocks noGrp="1"/>
          </p:cNvSpPr>
          <p:nvPr>
            <p:ph type="title"/>
          </p:nvPr>
        </p:nvSpPr>
        <p:spPr>
          <a:xfrm>
            <a:off x="1154954" y="3124201"/>
            <a:ext cx="8825659" cy="1653180"/>
          </a:xfrm>
        </p:spPr>
        <p:txBody>
          <a:bodyPr anchor="b"/>
          <a:lstStyle>
            <a:lvl1pPr algn="l">
              <a:defRPr sz="4000" b="0" cap="none"/>
            </a:lvl1pPr>
          </a:lstStyle>
          <a:p>
            <a:r>
              <a:rPr lang="nl-NL"/>
              <a:t>Klik om de stijl te bewerken</a:t>
            </a:r>
            <a:endParaRPr lang="nl-NL" dirty="0"/>
          </a:p>
        </p:txBody>
      </p:sp>
      <p:sp>
        <p:nvSpPr>
          <p:cNvPr id="3" name="Tijdelijke aanduiding voor tekst 2"/>
          <p:cNvSpPr>
            <a:spLocks noGrp="1"/>
          </p:cNvSpPr>
          <p:nvPr>
            <p:ph type="body" idx="1"/>
          </p:nvPr>
        </p:nvSpPr>
        <p:spPr>
          <a:xfrm>
            <a:off x="1154955" y="4777381"/>
            <a:ext cx="8825658" cy="860400"/>
          </a:xfrm>
        </p:spPr>
        <p:txBody>
          <a:bodyPr/>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lvl1pPr>
              <a:defRPr/>
            </a:lvl1pPr>
          </a:lstStyle>
          <a:p>
            <a:pPr>
              <a:defRPr/>
            </a:pPr>
            <a:fld id="{85A3D4C4-50D4-46A5-BB53-9D50E2669110}" type="datetimeFigureOut">
              <a:rPr lang="nl-NL" smtClean="0"/>
              <a:pPr>
                <a:defRPr/>
              </a:pPr>
              <a:t>2-5-2017</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endParaRPr lang="nl-NL" dirty="0"/>
          </a:p>
        </p:txBody>
      </p:sp>
      <p:sp>
        <p:nvSpPr>
          <p:cNvPr id="6" name="Tijdelijke aanduiding voor dianummer 5"/>
          <p:cNvSpPr>
            <a:spLocks noGrp="1"/>
          </p:cNvSpPr>
          <p:nvPr>
            <p:ph type="sldNum" sz="quarter" idx="12"/>
          </p:nvPr>
        </p:nvSpPr>
        <p:spPr/>
        <p:txBody>
          <a:bodyPr/>
          <a:lstStyle>
            <a:lvl1pPr>
              <a:defRPr/>
            </a:lvl1pPr>
          </a:lstStyle>
          <a:p>
            <a:fld id="{C9E0F06F-934C-470A-A432-5E6B0F1353B9}" type="slidenum">
              <a:rPr lang="nl-NL" smtClean="0"/>
              <a:pPr/>
              <a:t>‹nr.›</a:t>
            </a:fld>
            <a:endParaRPr lang="nl-NL" dirty="0"/>
          </a:p>
        </p:txBody>
      </p:sp>
    </p:spTree>
    <p:extLst>
      <p:ext uri="{BB962C8B-B14F-4D97-AF65-F5344CB8AC3E}">
        <p14:creationId xmlns:p14="http://schemas.microsoft.com/office/powerpoint/2010/main" val="35621474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Visitekaartje">
    <p:spTree>
      <p:nvGrpSpPr>
        <p:cNvPr id="1" name=""/>
        <p:cNvGrpSpPr/>
        <p:nvPr/>
      </p:nvGrpSpPr>
      <p:grpSpPr>
        <a:xfrm>
          <a:off x="0" y="0"/>
          <a:ext cx="0" cy="0"/>
          <a:chOff x="0" y="0"/>
          <a:chExt cx="0" cy="0"/>
        </a:xfrm>
      </p:grpSpPr>
      <p:sp>
        <p:nvSpPr>
          <p:cNvPr id="4" name="Tekstvak 10"/>
          <p:cNvSpPr txBox="1"/>
          <p:nvPr/>
        </p:nvSpPr>
        <p:spPr>
          <a:xfrm>
            <a:off x="9334500" y="3316288"/>
            <a:ext cx="801688" cy="1970087"/>
          </a:xfrm>
          <a:prstGeom prst="rect">
            <a:avLst/>
          </a:prstGeom>
          <a:noFill/>
        </p:spPr>
        <p:txBody>
          <a:bodyPr>
            <a:spAutoFit/>
          </a:bodyPr>
          <a:lstStyle>
            <a:defPPr>
              <a:defRPr lang="en-US"/>
            </a:defPPr>
            <a:lvl1pPr algn="r">
              <a:defRPr sz="12200" b="0" i="0">
                <a:solidFill>
                  <a:schemeClr val="accent1"/>
                </a:solidFill>
                <a:latin typeface="Arial"/>
                <a:ea typeface="+mj-ea"/>
                <a:cs typeface="+mj-cs"/>
              </a:defRPr>
            </a:lvl1pPr>
          </a:lstStyle>
          <a:p>
            <a:pPr fontAlgn="auto">
              <a:spcBef>
                <a:spcPts val="0"/>
              </a:spcBef>
              <a:spcAft>
                <a:spcPts val="0"/>
              </a:spcAft>
              <a:defRPr/>
            </a:pPr>
            <a:r>
              <a:rPr lang="nl-NL" dirty="0"/>
              <a:t>”</a:t>
            </a:r>
          </a:p>
        </p:txBody>
      </p:sp>
      <p:sp>
        <p:nvSpPr>
          <p:cNvPr id="5" name="Tekstvak 13"/>
          <p:cNvSpPr txBox="1"/>
          <p:nvPr/>
        </p:nvSpPr>
        <p:spPr>
          <a:xfrm>
            <a:off x="898525" y="971550"/>
            <a:ext cx="801688" cy="1970088"/>
          </a:xfrm>
          <a:prstGeom prst="rect">
            <a:avLst/>
          </a:prstGeom>
          <a:noFill/>
        </p:spPr>
        <p:txBody>
          <a:bodyPr>
            <a:spAutoFit/>
          </a:bodyPr>
          <a:lstStyle>
            <a:defPPr>
              <a:defRPr lang="en-US"/>
            </a:defPPr>
            <a:lvl1pPr algn="r">
              <a:defRPr sz="12200" b="0" i="0">
                <a:solidFill>
                  <a:schemeClr val="accent1"/>
                </a:solidFill>
                <a:latin typeface="Arial"/>
                <a:ea typeface="+mj-ea"/>
                <a:cs typeface="+mj-cs"/>
              </a:defRPr>
            </a:lvl1pPr>
          </a:lstStyle>
          <a:p>
            <a:pPr fontAlgn="auto">
              <a:spcBef>
                <a:spcPts val="0"/>
              </a:spcBef>
              <a:spcAft>
                <a:spcPts val="0"/>
              </a:spcAft>
              <a:defRPr/>
            </a:pPr>
            <a:r>
              <a:rPr lang="nl-NL" dirty="0"/>
              <a:t>“</a:t>
            </a:r>
          </a:p>
        </p:txBody>
      </p:sp>
      <p:sp>
        <p:nvSpPr>
          <p:cNvPr id="2" name="Titel 1"/>
          <p:cNvSpPr>
            <a:spLocks noGrp="1"/>
          </p:cNvSpPr>
          <p:nvPr>
            <p:ph type="title"/>
          </p:nvPr>
        </p:nvSpPr>
        <p:spPr>
          <a:xfrm>
            <a:off x="1574801" y="1447800"/>
            <a:ext cx="7999315" cy="3163026"/>
          </a:xfrm>
        </p:spPr>
        <p:txBody>
          <a:bodyPr/>
          <a:lstStyle>
            <a:lvl1pPr>
              <a:defRPr sz="4800"/>
            </a:lvl1pPr>
          </a:lstStyle>
          <a:p>
            <a:r>
              <a:rPr lang="nl-NL"/>
              <a:t>Klik om de stijl te bewerken</a:t>
            </a:r>
            <a:endParaRPr lang="nl-NL" dirty="0"/>
          </a:p>
        </p:txBody>
      </p:sp>
      <p:sp>
        <p:nvSpPr>
          <p:cNvPr id="8" name="Tijdelijke aanduiding voor tekst 3"/>
          <p:cNvSpPr>
            <a:spLocks noGrp="1"/>
          </p:cNvSpPr>
          <p:nvPr>
            <p:ph type="body" sz="half" idx="2"/>
          </p:nvPr>
        </p:nvSpPr>
        <p:spPr>
          <a:xfrm>
            <a:off x="1574801" y="4953000"/>
            <a:ext cx="7999315" cy="1074057"/>
          </a:xfrm>
        </p:spPr>
        <p:txBody>
          <a:bodyPr>
            <a:normAutofit/>
          </a:bodyPr>
          <a:lstStyle>
            <a:lvl1pPr marL="0" indent="0">
              <a:buNone/>
              <a:defRPr lang="en-US" sz="1800" b="0" i="0" kern="1200"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6" name="Tijdelijke aanduiding voor datum 3"/>
          <p:cNvSpPr>
            <a:spLocks noGrp="1"/>
          </p:cNvSpPr>
          <p:nvPr>
            <p:ph type="dt" sz="half" idx="10"/>
          </p:nvPr>
        </p:nvSpPr>
        <p:spPr/>
        <p:txBody>
          <a:bodyPr/>
          <a:lstStyle>
            <a:lvl1pPr>
              <a:defRPr/>
            </a:lvl1pPr>
          </a:lstStyle>
          <a:p>
            <a:pPr>
              <a:defRPr/>
            </a:pPr>
            <a:fld id="{F5E91FFD-5F95-4D6A-A218-8A273473EEEE}" type="datetimeFigureOut">
              <a:rPr lang="nl-NL" smtClean="0"/>
              <a:pPr>
                <a:defRPr/>
              </a:pPr>
              <a:t>2-5-2017</a:t>
            </a:fld>
            <a:endParaRPr lang="nl-NL" dirty="0"/>
          </a:p>
        </p:txBody>
      </p:sp>
      <p:sp>
        <p:nvSpPr>
          <p:cNvPr id="7" name="Tijdelijke aanduiding voor voettekst 4"/>
          <p:cNvSpPr>
            <a:spLocks noGrp="1"/>
          </p:cNvSpPr>
          <p:nvPr>
            <p:ph type="ftr" sz="quarter" idx="11"/>
          </p:nvPr>
        </p:nvSpPr>
        <p:spPr/>
        <p:txBody>
          <a:bodyPr/>
          <a:lstStyle>
            <a:lvl1pPr>
              <a:defRPr/>
            </a:lvl1pPr>
          </a:lstStyle>
          <a:p>
            <a:pPr>
              <a:defRPr/>
            </a:pPr>
            <a:endParaRPr lang="nl-NL" dirty="0"/>
          </a:p>
        </p:txBody>
      </p:sp>
      <p:sp>
        <p:nvSpPr>
          <p:cNvPr id="9" name="Tijdelijke aanduiding voor dianummer 5"/>
          <p:cNvSpPr>
            <a:spLocks noGrp="1"/>
          </p:cNvSpPr>
          <p:nvPr>
            <p:ph type="sldNum" sz="quarter" idx="12"/>
          </p:nvPr>
        </p:nvSpPr>
        <p:spPr/>
        <p:txBody>
          <a:bodyPr/>
          <a:lstStyle>
            <a:lvl1pPr>
              <a:defRPr/>
            </a:lvl1pPr>
          </a:lstStyle>
          <a:p>
            <a:fld id="{A16E78BA-683D-46E8-A9FE-78E895BE5947}" type="slidenum">
              <a:rPr lang="nl-NL" smtClean="0"/>
              <a:pPr/>
              <a:t>‹nr.›</a:t>
            </a:fld>
            <a:endParaRPr lang="nl-NL" dirty="0"/>
          </a:p>
        </p:txBody>
      </p:sp>
    </p:spTree>
    <p:extLst>
      <p:ext uri="{BB962C8B-B14F-4D97-AF65-F5344CB8AC3E}">
        <p14:creationId xmlns:p14="http://schemas.microsoft.com/office/powerpoint/2010/main" val="4195496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el 1"/>
          <p:cNvSpPr>
            <a:spLocks noGrp="1"/>
          </p:cNvSpPr>
          <p:nvPr>
            <p:ph type="title"/>
          </p:nvPr>
        </p:nvSpPr>
        <p:spPr>
          <a:xfrm>
            <a:off x="1154954" y="1447800"/>
            <a:ext cx="8825659" cy="1981200"/>
          </a:xfrm>
        </p:spPr>
        <p:txBody>
          <a:bodyPr/>
          <a:lstStyle>
            <a:lvl1pPr>
              <a:defRPr sz="4800"/>
            </a:lvl1pPr>
          </a:lstStyle>
          <a:p>
            <a:r>
              <a:rPr lang="nl-NL"/>
              <a:t>Klik om de stijl te bewerken</a:t>
            </a:r>
            <a:endParaRPr lang="nl-NL" dirty="0"/>
          </a:p>
        </p:txBody>
      </p:sp>
      <p:sp>
        <p:nvSpPr>
          <p:cNvPr id="10" name="Tijdelijke aanduiding voor tekst 3"/>
          <p:cNvSpPr>
            <a:spLocks noGrp="1"/>
          </p:cNvSpPr>
          <p:nvPr>
            <p:ph type="body" sz="half" idx="2"/>
          </p:nvPr>
        </p:nvSpPr>
        <p:spPr>
          <a:xfrm>
            <a:off x="1154954" y="4350657"/>
            <a:ext cx="8825659" cy="16764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3" name="Tijdelijke aanduiding voor tekst 3"/>
          <p:cNvSpPr>
            <a:spLocks noGrp="1"/>
          </p:cNvSpPr>
          <p:nvPr>
            <p:ph type="body" sz="half" idx="13"/>
          </p:nvPr>
        </p:nvSpPr>
        <p:spPr>
          <a:xfrm>
            <a:off x="1154953" y="3848610"/>
            <a:ext cx="8825659" cy="588517"/>
          </a:xfrm>
        </p:spPr>
        <p:txBody>
          <a:bodyPr anchor="b">
            <a:normAutofit/>
          </a:bodyPr>
          <a:lstStyle>
            <a:lvl1pPr marL="0" indent="0" algn="l" defTabSz="457200" rtl="0" eaLnBrk="1" latinLnBrk="0" hangingPunct="1">
              <a:buNone/>
              <a:defRPr lang="en-US" sz="3600" b="0" i="0" kern="1200" cap="none" dirty="0" smtClean="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ijdelijke aanduiding voor datum 3"/>
          <p:cNvSpPr>
            <a:spLocks noGrp="1"/>
          </p:cNvSpPr>
          <p:nvPr>
            <p:ph type="dt" sz="half" idx="14"/>
          </p:nvPr>
        </p:nvSpPr>
        <p:spPr/>
        <p:txBody>
          <a:bodyPr/>
          <a:lstStyle>
            <a:lvl1pPr>
              <a:defRPr/>
            </a:lvl1pPr>
          </a:lstStyle>
          <a:p>
            <a:pPr>
              <a:defRPr/>
            </a:pPr>
            <a:fld id="{58BBE2BF-4795-4444-AB13-E24613B0A2A1}" type="datetimeFigureOut">
              <a:rPr lang="nl-NL" smtClean="0"/>
              <a:pPr>
                <a:defRPr/>
              </a:pPr>
              <a:t>2-5-2017</a:t>
            </a:fld>
            <a:endParaRPr lang="nl-NL" dirty="0"/>
          </a:p>
        </p:txBody>
      </p:sp>
      <p:sp>
        <p:nvSpPr>
          <p:cNvPr id="6" name="Tijdelijke aanduiding voor voettekst 4"/>
          <p:cNvSpPr>
            <a:spLocks noGrp="1"/>
          </p:cNvSpPr>
          <p:nvPr>
            <p:ph type="ftr" sz="quarter" idx="15"/>
          </p:nvPr>
        </p:nvSpPr>
        <p:spPr/>
        <p:txBody>
          <a:bodyPr/>
          <a:lstStyle>
            <a:lvl1pPr>
              <a:defRPr/>
            </a:lvl1pPr>
          </a:lstStyle>
          <a:p>
            <a:pPr>
              <a:defRPr/>
            </a:pPr>
            <a:endParaRPr lang="nl-NL" dirty="0"/>
          </a:p>
        </p:txBody>
      </p:sp>
      <p:sp>
        <p:nvSpPr>
          <p:cNvPr id="7" name="Tijdelijke aanduiding voor dianummer 5"/>
          <p:cNvSpPr>
            <a:spLocks noGrp="1"/>
          </p:cNvSpPr>
          <p:nvPr>
            <p:ph type="sldNum" sz="quarter" idx="16"/>
          </p:nvPr>
        </p:nvSpPr>
        <p:spPr/>
        <p:txBody>
          <a:bodyPr/>
          <a:lstStyle>
            <a:lvl1pPr>
              <a:defRPr/>
            </a:lvl1pPr>
          </a:lstStyle>
          <a:p>
            <a:fld id="{A46D91C0-84F8-4874-8B0C-F1C0A5B0DA00}" type="slidenum">
              <a:rPr lang="nl-NL" smtClean="0"/>
              <a:pPr/>
              <a:t>‹nr.›</a:t>
            </a:fld>
            <a:endParaRPr lang="nl-NL" dirty="0"/>
          </a:p>
        </p:txBody>
      </p:sp>
    </p:spTree>
    <p:extLst>
      <p:ext uri="{BB962C8B-B14F-4D97-AF65-F5344CB8AC3E}">
        <p14:creationId xmlns:p14="http://schemas.microsoft.com/office/powerpoint/2010/main" val="2294737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koloms">
    <p:spTree>
      <p:nvGrpSpPr>
        <p:cNvPr id="1" name=""/>
        <p:cNvGrpSpPr/>
        <p:nvPr/>
      </p:nvGrpSpPr>
      <p:grpSpPr>
        <a:xfrm>
          <a:off x="0" y="0"/>
          <a:ext cx="0" cy="0"/>
          <a:chOff x="0" y="0"/>
          <a:chExt cx="0" cy="0"/>
        </a:xfrm>
      </p:grpSpPr>
      <p:cxnSp>
        <p:nvCxnSpPr>
          <p:cNvPr id="9" name="Rechte verbindingslijn 16"/>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Rechte verbindingslijn 17"/>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el 1"/>
          <p:cNvSpPr>
            <a:spLocks noGrp="1"/>
          </p:cNvSpPr>
          <p:nvPr>
            <p:ph type="title"/>
          </p:nvPr>
        </p:nvSpPr>
        <p:spPr/>
        <p:txBody>
          <a:bodyPr/>
          <a:lstStyle>
            <a:lvl1pPr>
              <a:defRPr sz="4000"/>
            </a:lvl1pPr>
          </a:lstStyle>
          <a:p>
            <a:r>
              <a:rPr lang="nl-NL"/>
              <a:t>Klik om de stijl te bewerken</a:t>
            </a:r>
            <a:endParaRPr lang="nl-NL" dirty="0"/>
          </a:p>
        </p:txBody>
      </p:sp>
      <p:sp>
        <p:nvSpPr>
          <p:cNvPr id="3" name="Tijdelijke aanduiding voor tekst 2"/>
          <p:cNvSpPr>
            <a:spLocks noGrp="1"/>
          </p:cNvSpPr>
          <p:nvPr>
            <p:ph type="body" idx="1"/>
          </p:nvPr>
        </p:nvSpPr>
        <p:spPr>
          <a:xfrm>
            <a:off x="632947" y="1981200"/>
            <a:ext cx="2946866" cy="576262"/>
          </a:xfrm>
        </p:spPr>
        <p:txBody>
          <a:bodyPr anchor="b">
            <a:noAutofit/>
          </a:bodyPr>
          <a:lstStyle>
            <a:lvl1pPr marL="0" indent="0">
              <a:buNone/>
              <a:defRPr sz="1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5" name="Tijdelijke aanduiding voor tekst 4"/>
          <p:cNvSpPr>
            <a:spLocks noGrp="1"/>
          </p:cNvSpPr>
          <p:nvPr>
            <p:ph type="body" sz="quarter" idx="3"/>
          </p:nvPr>
        </p:nvSpPr>
        <p:spPr>
          <a:xfrm>
            <a:off x="3883659" y="1981200"/>
            <a:ext cx="2936241" cy="576262"/>
          </a:xfrm>
        </p:spPr>
        <p:txBody>
          <a:bodyPr anchor="b">
            <a:noAutofit/>
          </a:bodyPr>
          <a:lstStyle>
            <a:lvl1pPr marL="0" indent="0">
              <a:buNone/>
              <a:defRPr sz="1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4" name="Tijdelijke aanduiding voor tekst 4"/>
          <p:cNvSpPr>
            <a:spLocks noGrp="1"/>
          </p:cNvSpPr>
          <p:nvPr>
            <p:ph type="body" sz="quarter" idx="13"/>
          </p:nvPr>
        </p:nvSpPr>
        <p:spPr>
          <a:xfrm>
            <a:off x="7124700" y="1981200"/>
            <a:ext cx="2932113" cy="576262"/>
          </a:xfrm>
        </p:spPr>
        <p:txBody>
          <a:bodyPr anchor="b">
            <a:noAutofit/>
          </a:bodyPr>
          <a:lstStyle>
            <a:lvl1pPr marL="0" indent="0">
              <a:buNone/>
              <a:defRPr sz="1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6" name="Tijdelijke aanduiding voor tekst 3"/>
          <p:cNvSpPr>
            <a:spLocks noGrp="1"/>
          </p:cNvSpPr>
          <p:nvPr>
            <p:ph type="body" sz="half" idx="15"/>
          </p:nvPr>
        </p:nvSpPr>
        <p:spPr>
          <a:xfrm>
            <a:off x="652463" y="2667000"/>
            <a:ext cx="2927350"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9" name="Tijdelijke aanduiding voor tekst 3"/>
          <p:cNvSpPr>
            <a:spLocks noGrp="1"/>
          </p:cNvSpPr>
          <p:nvPr>
            <p:ph type="body" sz="half" idx="16"/>
          </p:nvPr>
        </p:nvSpPr>
        <p:spPr>
          <a:xfrm>
            <a:off x="3873106" y="2667000"/>
            <a:ext cx="294679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0" name="Tijdelijke aanduiding voor tekst 3"/>
          <p:cNvSpPr>
            <a:spLocks noGrp="1"/>
          </p:cNvSpPr>
          <p:nvPr>
            <p:ph type="body" sz="half" idx="17"/>
          </p:nvPr>
        </p:nvSpPr>
        <p:spPr>
          <a:xfrm>
            <a:off x="7124700" y="2667000"/>
            <a:ext cx="2932113"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1" name="Tijdelijke aanduiding voor datum 3"/>
          <p:cNvSpPr>
            <a:spLocks noGrp="1"/>
          </p:cNvSpPr>
          <p:nvPr>
            <p:ph type="dt" sz="half" idx="18"/>
          </p:nvPr>
        </p:nvSpPr>
        <p:spPr/>
        <p:txBody>
          <a:bodyPr/>
          <a:lstStyle>
            <a:lvl1pPr>
              <a:defRPr/>
            </a:lvl1pPr>
          </a:lstStyle>
          <a:p>
            <a:pPr>
              <a:defRPr/>
            </a:pPr>
            <a:fld id="{FAA5EAFF-4B17-450C-9B76-1642FB6E54A1}" type="datetimeFigureOut">
              <a:rPr lang="nl-NL" smtClean="0"/>
              <a:pPr>
                <a:defRPr/>
              </a:pPr>
              <a:t>2-5-2017</a:t>
            </a:fld>
            <a:endParaRPr lang="nl-NL" dirty="0"/>
          </a:p>
        </p:txBody>
      </p:sp>
      <p:sp>
        <p:nvSpPr>
          <p:cNvPr id="12" name="Tijdelijke aanduiding voor voettekst 4"/>
          <p:cNvSpPr>
            <a:spLocks noGrp="1"/>
          </p:cNvSpPr>
          <p:nvPr>
            <p:ph type="ftr" sz="quarter" idx="19"/>
          </p:nvPr>
        </p:nvSpPr>
        <p:spPr/>
        <p:txBody>
          <a:bodyPr/>
          <a:lstStyle>
            <a:lvl1pPr>
              <a:defRPr/>
            </a:lvl1pPr>
          </a:lstStyle>
          <a:p>
            <a:pPr>
              <a:defRPr/>
            </a:pPr>
            <a:endParaRPr lang="nl-NL" dirty="0"/>
          </a:p>
        </p:txBody>
      </p:sp>
      <p:sp>
        <p:nvSpPr>
          <p:cNvPr id="13" name="Tijdelijke aanduiding voor dianummer 5"/>
          <p:cNvSpPr>
            <a:spLocks noGrp="1"/>
          </p:cNvSpPr>
          <p:nvPr>
            <p:ph type="sldNum" sz="quarter" idx="20"/>
          </p:nvPr>
        </p:nvSpPr>
        <p:spPr/>
        <p:txBody>
          <a:bodyPr/>
          <a:lstStyle>
            <a:lvl1pPr>
              <a:defRPr/>
            </a:lvl1pPr>
          </a:lstStyle>
          <a:p>
            <a:fld id="{6E1A8A32-AD42-4314-8E9A-E17F6FD54794}" type="slidenum">
              <a:rPr lang="nl-NL" smtClean="0"/>
              <a:pPr/>
              <a:t>‹nr.›</a:t>
            </a:fld>
            <a:endParaRPr lang="nl-NL" dirty="0"/>
          </a:p>
        </p:txBody>
      </p:sp>
    </p:spTree>
    <p:extLst>
      <p:ext uri="{BB962C8B-B14F-4D97-AF65-F5344CB8AC3E}">
        <p14:creationId xmlns:p14="http://schemas.microsoft.com/office/powerpoint/2010/main" val="22763645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Kolom met 3 afbeeldingen">
    <p:spTree>
      <p:nvGrpSpPr>
        <p:cNvPr id="1" name=""/>
        <p:cNvGrpSpPr/>
        <p:nvPr/>
      </p:nvGrpSpPr>
      <p:grpSpPr>
        <a:xfrm>
          <a:off x="0" y="0"/>
          <a:ext cx="0" cy="0"/>
          <a:chOff x="0" y="0"/>
          <a:chExt cx="0" cy="0"/>
        </a:xfrm>
      </p:grpSpPr>
      <p:cxnSp>
        <p:nvCxnSpPr>
          <p:cNvPr id="12" name="Rechte verbindingslijn 16"/>
          <p:cNvCxnSpPr/>
          <p:nvPr/>
        </p:nvCxnSpPr>
        <p:spPr>
          <a:xfrm>
            <a:off x="3725863"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Rechte verbindingslijn 17"/>
          <p:cNvCxnSpPr/>
          <p:nvPr/>
        </p:nvCxnSpPr>
        <p:spPr>
          <a:xfrm>
            <a:off x="6962775" y="2133600"/>
            <a:ext cx="0" cy="3967163"/>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el 1"/>
          <p:cNvSpPr>
            <a:spLocks noGrp="1"/>
          </p:cNvSpPr>
          <p:nvPr>
            <p:ph type="title"/>
          </p:nvPr>
        </p:nvSpPr>
        <p:spPr/>
        <p:txBody>
          <a:bodyPr/>
          <a:lstStyle>
            <a:lvl1pPr>
              <a:defRPr sz="4000"/>
            </a:lvl1pPr>
          </a:lstStyle>
          <a:p>
            <a:r>
              <a:rPr lang="nl-NL"/>
              <a:t>Klik om de stijl te bewerken</a:t>
            </a:r>
            <a:endParaRPr lang="nl-NL" dirty="0"/>
          </a:p>
        </p:txBody>
      </p:sp>
      <p:sp>
        <p:nvSpPr>
          <p:cNvPr id="3" name="Tijdelijke aanduiding voor tekst 2"/>
          <p:cNvSpPr>
            <a:spLocks noGrp="1"/>
          </p:cNvSpPr>
          <p:nvPr>
            <p:ph type="body" idx="1"/>
          </p:nvPr>
        </p:nvSpPr>
        <p:spPr>
          <a:xfrm>
            <a:off x="652463" y="4250949"/>
            <a:ext cx="2940050" cy="576262"/>
          </a:xfrm>
        </p:spPr>
        <p:txBody>
          <a:bodyPr anchor="b">
            <a:noAutofit/>
          </a:bodyPr>
          <a:lstStyle>
            <a:lvl1pPr marL="0" indent="0">
              <a:buNone/>
              <a:defRPr sz="1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5" name="Tijdelijke aanduiding voor tekst 4"/>
          <p:cNvSpPr>
            <a:spLocks noGrp="1"/>
          </p:cNvSpPr>
          <p:nvPr>
            <p:ph type="body" sz="quarter" idx="3"/>
          </p:nvPr>
        </p:nvSpPr>
        <p:spPr>
          <a:xfrm>
            <a:off x="3889375" y="4250949"/>
            <a:ext cx="2930525" cy="576262"/>
          </a:xfrm>
        </p:spPr>
        <p:txBody>
          <a:bodyPr anchor="b">
            <a:noAutofit/>
          </a:bodyPr>
          <a:lstStyle>
            <a:lvl1pPr marL="0" indent="0">
              <a:buNone/>
              <a:defRPr sz="1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4" name="Tijdelijke aanduiding voor tekst 4"/>
          <p:cNvSpPr>
            <a:spLocks noGrp="1"/>
          </p:cNvSpPr>
          <p:nvPr>
            <p:ph type="body" sz="quarter" idx="13"/>
          </p:nvPr>
        </p:nvSpPr>
        <p:spPr>
          <a:xfrm>
            <a:off x="7124700" y="4250949"/>
            <a:ext cx="2932113" cy="576262"/>
          </a:xfrm>
        </p:spPr>
        <p:txBody>
          <a:bodyPr anchor="b">
            <a:noAutofit/>
          </a:bodyPr>
          <a:lstStyle>
            <a:lvl1pPr marL="0" indent="0">
              <a:buNone/>
              <a:defRPr sz="1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2" name="Tijdelijke aanduiding voor tekst 3"/>
          <p:cNvSpPr>
            <a:spLocks noGrp="1"/>
          </p:cNvSpPr>
          <p:nvPr>
            <p:ph type="body" sz="half" idx="18"/>
          </p:nvPr>
        </p:nvSpPr>
        <p:spPr>
          <a:xfrm>
            <a:off x="652463" y="4827211"/>
            <a:ext cx="2940050"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3" name="Tijdelijke aanduiding voor tekst 3"/>
          <p:cNvSpPr>
            <a:spLocks noGrp="1"/>
          </p:cNvSpPr>
          <p:nvPr>
            <p:ph type="body" sz="half" idx="19"/>
          </p:nvPr>
        </p:nvSpPr>
        <p:spPr>
          <a:xfrm>
            <a:off x="3888022" y="4827210"/>
            <a:ext cx="2934406"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4" name="Tijdelijke aanduiding voor tekst 3"/>
          <p:cNvSpPr>
            <a:spLocks noGrp="1"/>
          </p:cNvSpPr>
          <p:nvPr>
            <p:ph type="body" sz="half" idx="20"/>
          </p:nvPr>
        </p:nvSpPr>
        <p:spPr>
          <a:xfrm>
            <a:off x="7124575" y="4827208"/>
            <a:ext cx="2935997"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9" name="Tijdelijke aanduiding voor afbeelding 2"/>
          <p:cNvSpPr>
            <a:spLocks noGrp="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endParaRPr lang="nl-NL" noProof="0" dirty="0"/>
          </a:p>
        </p:txBody>
      </p:sp>
      <p:sp>
        <p:nvSpPr>
          <p:cNvPr id="30" name="Tijdelijke aanduiding voor afbeelding 2"/>
          <p:cNvSpPr>
            <a:spLocks noGrp="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endParaRPr lang="nl-NL" noProof="0" dirty="0"/>
          </a:p>
        </p:txBody>
      </p:sp>
      <p:sp>
        <p:nvSpPr>
          <p:cNvPr id="31" name="Tijdelijke aanduiding voor afbeelding 2"/>
          <p:cNvSpPr>
            <a:spLocks noGrp="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endParaRPr lang="nl-NL" noProof="0" dirty="0"/>
          </a:p>
        </p:txBody>
      </p:sp>
      <p:sp>
        <p:nvSpPr>
          <p:cNvPr id="15" name="Tijdelijke aanduiding voor datum 3"/>
          <p:cNvSpPr>
            <a:spLocks noGrp="1"/>
          </p:cNvSpPr>
          <p:nvPr>
            <p:ph type="dt" sz="half" idx="23"/>
          </p:nvPr>
        </p:nvSpPr>
        <p:spPr/>
        <p:txBody>
          <a:bodyPr/>
          <a:lstStyle>
            <a:lvl1pPr>
              <a:defRPr/>
            </a:lvl1pPr>
          </a:lstStyle>
          <a:p>
            <a:pPr>
              <a:defRPr/>
            </a:pPr>
            <a:fld id="{CA1F26C3-BE29-4712-B1F0-F227357FA09F}" type="datetimeFigureOut">
              <a:rPr lang="nl-NL" smtClean="0"/>
              <a:pPr>
                <a:defRPr/>
              </a:pPr>
              <a:t>2-5-2017</a:t>
            </a:fld>
            <a:endParaRPr lang="nl-NL" dirty="0"/>
          </a:p>
        </p:txBody>
      </p:sp>
      <p:sp>
        <p:nvSpPr>
          <p:cNvPr id="16" name="Tijdelijke aanduiding voor voettekst 4"/>
          <p:cNvSpPr>
            <a:spLocks noGrp="1"/>
          </p:cNvSpPr>
          <p:nvPr>
            <p:ph type="ftr" sz="quarter" idx="24"/>
          </p:nvPr>
        </p:nvSpPr>
        <p:spPr/>
        <p:txBody>
          <a:bodyPr/>
          <a:lstStyle>
            <a:lvl1pPr>
              <a:defRPr/>
            </a:lvl1pPr>
          </a:lstStyle>
          <a:p>
            <a:pPr>
              <a:defRPr/>
            </a:pPr>
            <a:endParaRPr lang="nl-NL" dirty="0"/>
          </a:p>
        </p:txBody>
      </p:sp>
      <p:sp>
        <p:nvSpPr>
          <p:cNvPr id="17" name="Tijdelijke aanduiding voor dianummer 5"/>
          <p:cNvSpPr>
            <a:spLocks noGrp="1"/>
          </p:cNvSpPr>
          <p:nvPr>
            <p:ph type="sldNum" sz="quarter" idx="25"/>
          </p:nvPr>
        </p:nvSpPr>
        <p:spPr/>
        <p:txBody>
          <a:bodyPr/>
          <a:lstStyle>
            <a:lvl1pPr>
              <a:defRPr/>
            </a:lvl1pPr>
          </a:lstStyle>
          <a:p>
            <a:fld id="{A7342446-7F34-4950-8446-AE894BEE6C59}" type="slidenum">
              <a:rPr lang="nl-NL" smtClean="0"/>
              <a:pPr/>
              <a:t>‹nr.›</a:t>
            </a:fld>
            <a:endParaRPr lang="nl-NL" dirty="0"/>
          </a:p>
        </p:txBody>
      </p:sp>
    </p:spTree>
    <p:extLst>
      <p:ext uri="{BB962C8B-B14F-4D97-AF65-F5344CB8AC3E}">
        <p14:creationId xmlns:p14="http://schemas.microsoft.com/office/powerpoint/2010/main" val="2812240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verticale tekst 2"/>
          <p:cNvSpPr>
            <a:spLocks noGrp="1"/>
          </p:cNvSpPr>
          <p:nvPr>
            <p:ph type="body" orient="vert" idx="1"/>
          </p:nvPr>
        </p:nvSpPr>
        <p:spPr/>
        <p:txBody>
          <a:bodyPr vert="eaVert" anchor="b"/>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vl1pPr>
          </a:lstStyle>
          <a:p>
            <a:pPr>
              <a:defRPr/>
            </a:pPr>
            <a:fld id="{1B7C6ABA-DD1E-4F89-B447-22621855387D}" type="datetimeFigureOut">
              <a:rPr lang="nl-NL" smtClean="0"/>
              <a:pPr>
                <a:defRPr/>
              </a:pPr>
              <a:t>2-5-2017</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endParaRPr lang="nl-NL" dirty="0"/>
          </a:p>
        </p:txBody>
      </p:sp>
      <p:sp>
        <p:nvSpPr>
          <p:cNvPr id="6" name="Tijdelijke aanduiding voor dianummer 5"/>
          <p:cNvSpPr>
            <a:spLocks noGrp="1"/>
          </p:cNvSpPr>
          <p:nvPr>
            <p:ph type="sldNum" sz="quarter" idx="12"/>
          </p:nvPr>
        </p:nvSpPr>
        <p:spPr/>
        <p:txBody>
          <a:bodyPr/>
          <a:lstStyle>
            <a:lvl1pPr>
              <a:defRPr/>
            </a:lvl1pPr>
          </a:lstStyle>
          <a:p>
            <a:fld id="{5A7BAB57-3E32-4915-AB4F-B3BD49B48AEC}" type="slidenum">
              <a:rPr lang="nl-NL" smtClean="0"/>
              <a:pPr/>
              <a:t>‹nr.›</a:t>
            </a:fld>
            <a:endParaRPr lang="nl-NL" dirty="0"/>
          </a:p>
        </p:txBody>
      </p:sp>
    </p:spTree>
    <p:extLst>
      <p:ext uri="{BB962C8B-B14F-4D97-AF65-F5344CB8AC3E}">
        <p14:creationId xmlns:p14="http://schemas.microsoft.com/office/powerpoint/2010/main" val="310580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164151" y="1447799"/>
            <a:ext cx="1409965" cy="4413251"/>
          </a:xfrm>
        </p:spPr>
        <p:txBody>
          <a:bodyPr vert="eaVert" anchor="b"/>
          <a:lstStyle/>
          <a:p>
            <a:r>
              <a:rPr lang="nl-NL"/>
              <a:t>Klik om de stijl te bewerken</a:t>
            </a:r>
            <a:endParaRPr lang="nl-NL" dirty="0"/>
          </a:p>
        </p:txBody>
      </p:sp>
      <p:sp>
        <p:nvSpPr>
          <p:cNvPr id="3" name="Tijdelijke aanduiding voor verticale tekst 2"/>
          <p:cNvSpPr>
            <a:spLocks noGrp="1"/>
          </p:cNvSpPr>
          <p:nvPr>
            <p:ph type="body" orient="vert" idx="1"/>
          </p:nvPr>
        </p:nvSpPr>
        <p:spPr>
          <a:xfrm>
            <a:off x="1154954" y="1447799"/>
            <a:ext cx="6776630" cy="4413251"/>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vl1pPr>
          </a:lstStyle>
          <a:p>
            <a:pPr>
              <a:defRPr/>
            </a:pPr>
            <a:fld id="{3DA7E70F-1AC6-43F2-8E18-6AC02F75ECC8}" type="datetimeFigureOut">
              <a:rPr lang="nl-NL" smtClean="0"/>
              <a:pPr>
                <a:defRPr/>
              </a:pPr>
              <a:t>2-5-2017</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endParaRPr lang="nl-NL" dirty="0"/>
          </a:p>
        </p:txBody>
      </p:sp>
      <p:sp>
        <p:nvSpPr>
          <p:cNvPr id="6" name="Tijdelijke aanduiding voor dianummer 5"/>
          <p:cNvSpPr>
            <a:spLocks noGrp="1"/>
          </p:cNvSpPr>
          <p:nvPr>
            <p:ph type="sldNum" sz="quarter" idx="12"/>
          </p:nvPr>
        </p:nvSpPr>
        <p:spPr/>
        <p:txBody>
          <a:bodyPr/>
          <a:lstStyle>
            <a:lvl1pPr>
              <a:defRPr/>
            </a:lvl1pPr>
          </a:lstStyle>
          <a:p>
            <a:fld id="{1BC8FD37-1701-48AE-937A-A18322888478}" type="slidenum">
              <a:rPr lang="nl-NL" smtClean="0"/>
              <a:pPr/>
              <a:t>‹nr.›</a:t>
            </a:fld>
            <a:endParaRPr lang="nl-NL" dirty="0"/>
          </a:p>
        </p:txBody>
      </p:sp>
    </p:spTree>
    <p:extLst>
      <p:ext uri="{BB962C8B-B14F-4D97-AF65-F5344CB8AC3E}">
        <p14:creationId xmlns:p14="http://schemas.microsoft.com/office/powerpoint/2010/main" val="1743139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datum 3"/>
          <p:cNvSpPr>
            <a:spLocks noGrp="1"/>
          </p:cNvSpPr>
          <p:nvPr>
            <p:ph type="dt" sz="half" idx="10"/>
          </p:nvPr>
        </p:nvSpPr>
        <p:spPr/>
        <p:txBody>
          <a:bodyPr/>
          <a:lstStyle>
            <a:lvl1pPr>
              <a:defRPr/>
            </a:lvl1pPr>
          </a:lstStyle>
          <a:p>
            <a:pPr>
              <a:defRPr/>
            </a:pPr>
            <a:fld id="{3FB1416A-244A-4F7D-9C60-49AB0CB82A94}" type="datetimeFigureOut">
              <a:rPr lang="nl-NL" smtClean="0"/>
              <a:pPr>
                <a:defRPr/>
              </a:pPr>
              <a:t>2-5-2017</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endParaRPr lang="nl-NL" dirty="0"/>
          </a:p>
        </p:txBody>
      </p:sp>
      <p:sp>
        <p:nvSpPr>
          <p:cNvPr id="6" name="Tijdelijke aanduiding voor dianummer 5"/>
          <p:cNvSpPr>
            <a:spLocks noGrp="1"/>
          </p:cNvSpPr>
          <p:nvPr>
            <p:ph type="sldNum" sz="quarter" idx="12"/>
          </p:nvPr>
        </p:nvSpPr>
        <p:spPr/>
        <p:txBody>
          <a:bodyPr/>
          <a:lstStyle>
            <a:lvl1pPr>
              <a:defRPr/>
            </a:lvl1pPr>
          </a:lstStyle>
          <a:p>
            <a:fld id="{0DEFA08D-88EF-45C6-9C8A-F3C630220FAD}" type="slidenum">
              <a:rPr lang="nl-NL" smtClean="0"/>
              <a:pPr/>
              <a:t>‹nr.›</a:t>
            </a:fld>
            <a:endParaRPr lang="nl-NL" dirty="0"/>
          </a:p>
        </p:txBody>
      </p:sp>
    </p:spTree>
    <p:extLst>
      <p:ext uri="{BB962C8B-B14F-4D97-AF65-F5344CB8AC3E}">
        <p14:creationId xmlns:p14="http://schemas.microsoft.com/office/powerpoint/2010/main" val="3778438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1154956" y="2861733"/>
            <a:ext cx="8825657" cy="1915647"/>
          </a:xfrm>
        </p:spPr>
        <p:txBody>
          <a:bodyPr anchor="b"/>
          <a:lstStyle>
            <a:lvl1pPr algn="l">
              <a:defRPr sz="4000" b="0" cap="none"/>
            </a:lvl1pPr>
          </a:lstStyle>
          <a:p>
            <a:r>
              <a:rPr lang="nl-NL"/>
              <a:t>Klik om de stijl te bewerken</a:t>
            </a:r>
            <a:endParaRPr lang="nl-NL" dirty="0"/>
          </a:p>
        </p:txBody>
      </p:sp>
      <p:sp>
        <p:nvSpPr>
          <p:cNvPr id="3" name="Tijdelijke aanduiding voor tekst 2"/>
          <p:cNvSpPr>
            <a:spLocks noGrp="1"/>
          </p:cNvSpPr>
          <p:nvPr>
            <p:ph type="body" idx="1"/>
          </p:nvPr>
        </p:nvSpPr>
        <p:spPr>
          <a:xfrm>
            <a:off x="1154955" y="4777381"/>
            <a:ext cx="8825658" cy="860400"/>
          </a:xfrm>
        </p:spPr>
        <p:txBody>
          <a:bodyP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lvl1pPr>
              <a:defRPr/>
            </a:lvl1pPr>
          </a:lstStyle>
          <a:p>
            <a:pPr>
              <a:defRPr/>
            </a:pPr>
            <a:fld id="{1F64641B-FDC8-44A5-8400-E7CADAF84803}" type="datetimeFigureOut">
              <a:rPr lang="nl-NL" smtClean="0"/>
              <a:pPr>
                <a:defRPr/>
              </a:pPr>
              <a:t>2-5-2017</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endParaRPr lang="nl-NL" dirty="0"/>
          </a:p>
        </p:txBody>
      </p:sp>
      <p:sp>
        <p:nvSpPr>
          <p:cNvPr id="6" name="Tijdelijke aanduiding voor dianummer 5"/>
          <p:cNvSpPr>
            <a:spLocks noGrp="1"/>
          </p:cNvSpPr>
          <p:nvPr>
            <p:ph type="sldNum" sz="quarter" idx="12"/>
          </p:nvPr>
        </p:nvSpPr>
        <p:spPr/>
        <p:txBody>
          <a:bodyPr/>
          <a:lstStyle>
            <a:lvl1pPr>
              <a:defRPr/>
            </a:lvl1pPr>
          </a:lstStyle>
          <a:p>
            <a:fld id="{CA997FE0-D64A-4028-9830-8240F89D97FF}" type="slidenum">
              <a:rPr lang="nl-NL" smtClean="0"/>
              <a:pPr/>
              <a:t>‹nr.›</a:t>
            </a:fld>
            <a:endParaRPr lang="nl-NL" dirty="0"/>
          </a:p>
        </p:txBody>
      </p:sp>
    </p:spTree>
    <p:extLst>
      <p:ext uri="{BB962C8B-B14F-4D97-AF65-F5344CB8AC3E}">
        <p14:creationId xmlns:p14="http://schemas.microsoft.com/office/powerpoint/2010/main" val="86248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3"/>
          <p:cNvSpPr>
            <a:spLocks noGrp="1"/>
          </p:cNvSpPr>
          <p:nvPr>
            <p:ph type="dt" sz="half" idx="10"/>
          </p:nvPr>
        </p:nvSpPr>
        <p:spPr/>
        <p:txBody>
          <a:bodyPr/>
          <a:lstStyle>
            <a:lvl1pPr>
              <a:defRPr/>
            </a:lvl1pPr>
          </a:lstStyle>
          <a:p>
            <a:pPr>
              <a:defRPr/>
            </a:pPr>
            <a:fld id="{FBC94F07-D83F-4F5F-9E3A-4BD67089FE83}" type="datetimeFigureOut">
              <a:rPr lang="nl-NL" smtClean="0"/>
              <a:pPr>
                <a:defRPr/>
              </a:pPr>
              <a:t>2-5-2017</a:t>
            </a:fld>
            <a:endParaRPr lang="nl-NL" dirty="0"/>
          </a:p>
        </p:txBody>
      </p:sp>
      <p:sp>
        <p:nvSpPr>
          <p:cNvPr id="6" name="Tijdelijke aanduiding voor voettekst 4"/>
          <p:cNvSpPr>
            <a:spLocks noGrp="1"/>
          </p:cNvSpPr>
          <p:nvPr>
            <p:ph type="ftr" sz="quarter" idx="11"/>
          </p:nvPr>
        </p:nvSpPr>
        <p:spPr/>
        <p:txBody>
          <a:bodyPr/>
          <a:lstStyle>
            <a:lvl1pPr>
              <a:defRPr/>
            </a:lvl1pPr>
          </a:lstStyle>
          <a:p>
            <a:pPr>
              <a:defRPr/>
            </a:pPr>
            <a:endParaRPr lang="nl-NL" dirty="0"/>
          </a:p>
        </p:txBody>
      </p:sp>
      <p:sp>
        <p:nvSpPr>
          <p:cNvPr id="7" name="Tijdelijke aanduiding voor dianummer 5"/>
          <p:cNvSpPr>
            <a:spLocks noGrp="1"/>
          </p:cNvSpPr>
          <p:nvPr>
            <p:ph type="sldNum" sz="quarter" idx="12"/>
          </p:nvPr>
        </p:nvSpPr>
        <p:spPr/>
        <p:txBody>
          <a:bodyPr/>
          <a:lstStyle>
            <a:lvl1pPr>
              <a:defRPr/>
            </a:lvl1pPr>
          </a:lstStyle>
          <a:p>
            <a:fld id="{A9881AA1-467B-4C1B-B47B-1BEB5F7F4BC7}" type="slidenum">
              <a:rPr lang="nl-NL" smtClean="0"/>
              <a:pPr/>
              <a:t>‹nr.›</a:t>
            </a:fld>
            <a:endParaRPr lang="nl-NL" dirty="0"/>
          </a:p>
        </p:txBody>
      </p:sp>
    </p:spTree>
    <p:extLst>
      <p:ext uri="{BB962C8B-B14F-4D97-AF65-F5344CB8AC3E}">
        <p14:creationId xmlns:p14="http://schemas.microsoft.com/office/powerpoint/2010/main" val="870393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endParaRPr lang="nl-NL" dirty="0"/>
          </a:p>
        </p:txBody>
      </p:sp>
      <p:sp>
        <p:nvSpPr>
          <p:cNvPr id="3" name="Tijdelijke aanduiding voor tekst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tekst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3"/>
          <p:cNvSpPr>
            <a:spLocks noGrp="1"/>
          </p:cNvSpPr>
          <p:nvPr>
            <p:ph type="dt" sz="half" idx="10"/>
          </p:nvPr>
        </p:nvSpPr>
        <p:spPr/>
        <p:txBody>
          <a:bodyPr/>
          <a:lstStyle>
            <a:lvl1pPr>
              <a:defRPr/>
            </a:lvl1pPr>
          </a:lstStyle>
          <a:p>
            <a:pPr>
              <a:defRPr/>
            </a:pPr>
            <a:fld id="{E9AE2775-AD3C-4E78-B82A-1D9C8B20E8D0}" type="datetimeFigureOut">
              <a:rPr lang="nl-NL" smtClean="0"/>
              <a:pPr>
                <a:defRPr/>
              </a:pPr>
              <a:t>2-5-2017</a:t>
            </a:fld>
            <a:endParaRPr lang="nl-NL" dirty="0"/>
          </a:p>
        </p:txBody>
      </p:sp>
      <p:sp>
        <p:nvSpPr>
          <p:cNvPr id="8" name="Tijdelijke aanduiding voor voettekst 4"/>
          <p:cNvSpPr>
            <a:spLocks noGrp="1"/>
          </p:cNvSpPr>
          <p:nvPr>
            <p:ph type="ftr" sz="quarter" idx="11"/>
          </p:nvPr>
        </p:nvSpPr>
        <p:spPr/>
        <p:txBody>
          <a:bodyPr/>
          <a:lstStyle>
            <a:lvl1pPr>
              <a:defRPr/>
            </a:lvl1pPr>
          </a:lstStyle>
          <a:p>
            <a:pPr>
              <a:defRPr/>
            </a:pPr>
            <a:endParaRPr lang="nl-NL" dirty="0"/>
          </a:p>
        </p:txBody>
      </p:sp>
      <p:sp>
        <p:nvSpPr>
          <p:cNvPr id="9" name="Tijdelijke aanduiding voor dianummer 5"/>
          <p:cNvSpPr>
            <a:spLocks noGrp="1"/>
          </p:cNvSpPr>
          <p:nvPr>
            <p:ph type="sldNum" sz="quarter" idx="12"/>
          </p:nvPr>
        </p:nvSpPr>
        <p:spPr/>
        <p:txBody>
          <a:bodyPr/>
          <a:lstStyle>
            <a:lvl1pPr>
              <a:defRPr/>
            </a:lvl1pPr>
          </a:lstStyle>
          <a:p>
            <a:fld id="{11644A87-691A-4574-A024-C0B9D27AE532}" type="slidenum">
              <a:rPr lang="nl-NL" smtClean="0"/>
              <a:pPr/>
              <a:t>‹nr.›</a:t>
            </a:fld>
            <a:endParaRPr lang="nl-NL" dirty="0"/>
          </a:p>
        </p:txBody>
      </p:sp>
    </p:spTree>
    <p:extLst>
      <p:ext uri="{BB962C8B-B14F-4D97-AF65-F5344CB8AC3E}">
        <p14:creationId xmlns:p14="http://schemas.microsoft.com/office/powerpoint/2010/main" val="1735583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datum 3"/>
          <p:cNvSpPr>
            <a:spLocks noGrp="1"/>
          </p:cNvSpPr>
          <p:nvPr>
            <p:ph type="dt" sz="half" idx="10"/>
          </p:nvPr>
        </p:nvSpPr>
        <p:spPr/>
        <p:txBody>
          <a:bodyPr/>
          <a:lstStyle>
            <a:lvl1pPr>
              <a:defRPr/>
            </a:lvl1pPr>
          </a:lstStyle>
          <a:p>
            <a:pPr>
              <a:defRPr/>
            </a:pPr>
            <a:fld id="{FFED458D-D4B4-4C2B-A07D-04CA86D43FCB}" type="datetimeFigureOut">
              <a:rPr lang="nl-NL" smtClean="0"/>
              <a:pPr>
                <a:defRPr/>
              </a:pPr>
              <a:t>2-5-2017</a:t>
            </a:fld>
            <a:endParaRPr lang="nl-NL" dirty="0"/>
          </a:p>
        </p:txBody>
      </p:sp>
      <p:sp>
        <p:nvSpPr>
          <p:cNvPr id="4" name="Tijdelijke aanduiding voor voettekst 4"/>
          <p:cNvSpPr>
            <a:spLocks noGrp="1"/>
          </p:cNvSpPr>
          <p:nvPr>
            <p:ph type="ftr" sz="quarter" idx="11"/>
          </p:nvPr>
        </p:nvSpPr>
        <p:spPr/>
        <p:txBody>
          <a:bodyPr/>
          <a:lstStyle>
            <a:lvl1pPr>
              <a:defRPr/>
            </a:lvl1pPr>
          </a:lstStyle>
          <a:p>
            <a:pPr>
              <a:defRPr/>
            </a:pPr>
            <a:endParaRPr lang="nl-NL" dirty="0"/>
          </a:p>
        </p:txBody>
      </p:sp>
      <p:sp>
        <p:nvSpPr>
          <p:cNvPr id="5" name="Tijdelijke aanduiding voor dianummer 5"/>
          <p:cNvSpPr>
            <a:spLocks noGrp="1"/>
          </p:cNvSpPr>
          <p:nvPr>
            <p:ph type="sldNum" sz="quarter" idx="12"/>
          </p:nvPr>
        </p:nvSpPr>
        <p:spPr/>
        <p:txBody>
          <a:bodyPr/>
          <a:lstStyle>
            <a:lvl1pPr>
              <a:defRPr/>
            </a:lvl1pPr>
          </a:lstStyle>
          <a:p>
            <a:fld id="{853EE72F-625F-48AF-8A7D-7476B36E95A8}" type="slidenum">
              <a:rPr lang="nl-NL" smtClean="0"/>
              <a:pPr/>
              <a:t>‹nr.›</a:t>
            </a:fld>
            <a:endParaRPr lang="nl-NL" dirty="0"/>
          </a:p>
        </p:txBody>
      </p:sp>
    </p:spTree>
    <p:extLst>
      <p:ext uri="{BB962C8B-B14F-4D97-AF65-F5344CB8AC3E}">
        <p14:creationId xmlns:p14="http://schemas.microsoft.com/office/powerpoint/2010/main" val="2510615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1C6C51E6-82C1-4DA5-B688-0C5AFAEFD7EB}" type="datetimeFigureOut">
              <a:rPr lang="nl-NL" smtClean="0"/>
              <a:pPr>
                <a:defRPr/>
              </a:pPr>
              <a:t>2-5-2017</a:t>
            </a:fld>
            <a:endParaRPr lang="nl-NL" dirty="0"/>
          </a:p>
        </p:txBody>
      </p:sp>
      <p:sp>
        <p:nvSpPr>
          <p:cNvPr id="3" name="Tijdelijke aanduiding voor voettekst 4"/>
          <p:cNvSpPr>
            <a:spLocks noGrp="1"/>
          </p:cNvSpPr>
          <p:nvPr>
            <p:ph type="ftr" sz="quarter" idx="11"/>
          </p:nvPr>
        </p:nvSpPr>
        <p:spPr/>
        <p:txBody>
          <a:bodyPr/>
          <a:lstStyle>
            <a:lvl1pPr>
              <a:defRPr/>
            </a:lvl1pPr>
          </a:lstStyle>
          <a:p>
            <a:pPr>
              <a:defRPr/>
            </a:pPr>
            <a:endParaRPr lang="nl-NL" dirty="0"/>
          </a:p>
        </p:txBody>
      </p:sp>
      <p:sp>
        <p:nvSpPr>
          <p:cNvPr id="4" name="Tijdelijke aanduiding voor dianummer 5"/>
          <p:cNvSpPr>
            <a:spLocks noGrp="1"/>
          </p:cNvSpPr>
          <p:nvPr>
            <p:ph type="sldNum" sz="quarter" idx="12"/>
          </p:nvPr>
        </p:nvSpPr>
        <p:spPr/>
        <p:txBody>
          <a:bodyPr/>
          <a:lstStyle>
            <a:lvl1pPr>
              <a:defRPr/>
            </a:lvl1pPr>
          </a:lstStyle>
          <a:p>
            <a:fld id="{744324A9-4C22-47A8-93EA-A046FB62881E}" type="slidenum">
              <a:rPr lang="nl-NL" smtClean="0"/>
              <a:pPr/>
              <a:t>‹nr.›</a:t>
            </a:fld>
            <a:endParaRPr lang="nl-NL" dirty="0"/>
          </a:p>
        </p:txBody>
      </p:sp>
    </p:spTree>
    <p:extLst>
      <p:ext uri="{BB962C8B-B14F-4D97-AF65-F5344CB8AC3E}">
        <p14:creationId xmlns:p14="http://schemas.microsoft.com/office/powerpoint/2010/main" val="2555784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154954" y="1447800"/>
            <a:ext cx="3401064" cy="1447800"/>
          </a:xfrm>
        </p:spPr>
        <p:txBody>
          <a:bodyPr anchor="b"/>
          <a:lstStyle>
            <a:lvl1pPr algn="l">
              <a:defRPr sz="2400" b="0"/>
            </a:lvl1pPr>
          </a:lstStyle>
          <a:p>
            <a:r>
              <a:rPr lang="nl-NL"/>
              <a:t>Klik om de stijl te bewerken</a:t>
            </a:r>
            <a:endParaRPr lang="nl-NL" dirty="0"/>
          </a:p>
        </p:txBody>
      </p:sp>
      <p:sp>
        <p:nvSpPr>
          <p:cNvPr id="3" name="Tijdelijke aanduiding voor inhoud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tekst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ijdelijke aanduiding voor datum 3"/>
          <p:cNvSpPr>
            <a:spLocks noGrp="1"/>
          </p:cNvSpPr>
          <p:nvPr>
            <p:ph type="dt" sz="half" idx="10"/>
          </p:nvPr>
        </p:nvSpPr>
        <p:spPr/>
        <p:txBody>
          <a:bodyPr/>
          <a:lstStyle>
            <a:lvl1pPr>
              <a:defRPr/>
            </a:lvl1pPr>
          </a:lstStyle>
          <a:p>
            <a:pPr>
              <a:defRPr/>
            </a:pPr>
            <a:fld id="{8806D8EB-76DD-4402-AFDF-2DFA08BBF287}" type="datetimeFigureOut">
              <a:rPr lang="nl-NL" smtClean="0"/>
              <a:pPr>
                <a:defRPr/>
              </a:pPr>
              <a:t>2-5-2017</a:t>
            </a:fld>
            <a:endParaRPr lang="nl-NL" dirty="0"/>
          </a:p>
        </p:txBody>
      </p:sp>
      <p:sp>
        <p:nvSpPr>
          <p:cNvPr id="6" name="Tijdelijke aanduiding voor voettekst 4"/>
          <p:cNvSpPr>
            <a:spLocks noGrp="1"/>
          </p:cNvSpPr>
          <p:nvPr>
            <p:ph type="ftr" sz="quarter" idx="11"/>
          </p:nvPr>
        </p:nvSpPr>
        <p:spPr/>
        <p:txBody>
          <a:bodyPr/>
          <a:lstStyle>
            <a:lvl1pPr>
              <a:defRPr/>
            </a:lvl1pPr>
          </a:lstStyle>
          <a:p>
            <a:pPr>
              <a:defRPr/>
            </a:pPr>
            <a:endParaRPr lang="nl-NL" dirty="0"/>
          </a:p>
        </p:txBody>
      </p:sp>
      <p:sp>
        <p:nvSpPr>
          <p:cNvPr id="7" name="Tijdelijke aanduiding voor dianummer 5"/>
          <p:cNvSpPr>
            <a:spLocks noGrp="1"/>
          </p:cNvSpPr>
          <p:nvPr>
            <p:ph type="sldNum" sz="quarter" idx="12"/>
          </p:nvPr>
        </p:nvSpPr>
        <p:spPr/>
        <p:txBody>
          <a:bodyPr/>
          <a:lstStyle>
            <a:lvl1pPr>
              <a:defRPr/>
            </a:lvl1pPr>
          </a:lstStyle>
          <a:p>
            <a:fld id="{BAAE9548-97D0-4715-BA1D-05D8EC571BA3}" type="slidenum">
              <a:rPr lang="nl-NL" smtClean="0"/>
              <a:pPr/>
              <a:t>‹nr.›</a:t>
            </a:fld>
            <a:endParaRPr lang="nl-NL" dirty="0"/>
          </a:p>
        </p:txBody>
      </p:sp>
    </p:spTree>
    <p:extLst>
      <p:ext uri="{BB962C8B-B14F-4D97-AF65-F5344CB8AC3E}">
        <p14:creationId xmlns:p14="http://schemas.microsoft.com/office/powerpoint/2010/main" val="2787368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153907" y="1854192"/>
            <a:ext cx="5092906" cy="1574808"/>
          </a:xfrm>
        </p:spPr>
        <p:txBody>
          <a:bodyPr anchor="b">
            <a:normAutofit/>
          </a:bodyPr>
          <a:lstStyle>
            <a:lvl1pPr algn="l">
              <a:defRPr sz="3600" b="0"/>
            </a:lvl1pPr>
          </a:lstStyle>
          <a:p>
            <a:r>
              <a:rPr lang="nl-NL"/>
              <a:t>Klik om de stijl te bewerken</a:t>
            </a:r>
            <a:endParaRPr lang="nl-NL" dirty="0"/>
          </a:p>
        </p:txBody>
      </p:sp>
      <p:sp>
        <p:nvSpPr>
          <p:cNvPr id="3" name="Tijdelijke aanduiding voor afbeelding 2"/>
          <p:cNvSpPr>
            <a:spLocks noGrp="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endParaRPr lang="nl-NL" noProof="0" dirty="0"/>
          </a:p>
        </p:txBody>
      </p:sp>
      <p:sp>
        <p:nvSpPr>
          <p:cNvPr id="4" name="Tijdelijke aanduiding voor tekst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Tijdelijke aanduiding voor datum 3"/>
          <p:cNvSpPr>
            <a:spLocks noGrp="1"/>
          </p:cNvSpPr>
          <p:nvPr>
            <p:ph type="dt" sz="half" idx="10"/>
          </p:nvPr>
        </p:nvSpPr>
        <p:spPr/>
        <p:txBody>
          <a:bodyPr/>
          <a:lstStyle>
            <a:lvl1pPr>
              <a:defRPr/>
            </a:lvl1pPr>
          </a:lstStyle>
          <a:p>
            <a:pPr>
              <a:defRPr/>
            </a:pPr>
            <a:fld id="{3331A3F4-A1BD-4086-93B6-EF8C2C4ACE85}" type="datetimeFigureOut">
              <a:rPr lang="nl-NL" smtClean="0"/>
              <a:pPr>
                <a:defRPr/>
              </a:pPr>
              <a:t>2-5-2017</a:t>
            </a:fld>
            <a:endParaRPr lang="nl-NL" dirty="0"/>
          </a:p>
        </p:txBody>
      </p:sp>
      <p:sp>
        <p:nvSpPr>
          <p:cNvPr id="6" name="Tijdelijke aanduiding voor voettekst 4"/>
          <p:cNvSpPr>
            <a:spLocks noGrp="1"/>
          </p:cNvSpPr>
          <p:nvPr>
            <p:ph type="ftr" sz="quarter" idx="11"/>
          </p:nvPr>
        </p:nvSpPr>
        <p:spPr/>
        <p:txBody>
          <a:bodyPr/>
          <a:lstStyle>
            <a:lvl1pPr>
              <a:defRPr/>
            </a:lvl1pPr>
          </a:lstStyle>
          <a:p>
            <a:pPr>
              <a:defRPr/>
            </a:pPr>
            <a:endParaRPr lang="nl-NL" dirty="0"/>
          </a:p>
        </p:txBody>
      </p:sp>
      <p:sp>
        <p:nvSpPr>
          <p:cNvPr id="7" name="Tijdelijke aanduiding voor dianummer 5"/>
          <p:cNvSpPr>
            <a:spLocks noGrp="1"/>
          </p:cNvSpPr>
          <p:nvPr>
            <p:ph type="sldNum" sz="quarter" idx="12"/>
          </p:nvPr>
        </p:nvSpPr>
        <p:spPr/>
        <p:txBody>
          <a:bodyPr/>
          <a:lstStyle>
            <a:lvl1pPr>
              <a:defRPr/>
            </a:lvl1pPr>
          </a:lstStyle>
          <a:p>
            <a:fld id="{E824EA77-BEC1-449A-99BC-8ED6F76BFD40}" type="slidenum">
              <a:rPr lang="nl-NL" smtClean="0"/>
              <a:pPr/>
              <a:t>‹nr.›</a:t>
            </a:fld>
            <a:endParaRPr lang="nl-NL" dirty="0"/>
          </a:p>
        </p:txBody>
      </p:sp>
    </p:spTree>
    <p:extLst>
      <p:ext uri="{BB962C8B-B14F-4D97-AF65-F5344CB8AC3E}">
        <p14:creationId xmlns:p14="http://schemas.microsoft.com/office/powerpoint/2010/main" val="393438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3" name="Ovaal 12"/>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noProof="0" dirty="0"/>
          </a:p>
        </p:txBody>
      </p:sp>
      <p:sp>
        <p:nvSpPr>
          <p:cNvPr id="15" name="Ovaal 14"/>
          <p:cNvSpPr/>
          <p:nvPr/>
        </p:nvSpPr>
        <p:spPr>
          <a:xfrm>
            <a:off x="-839788" y="2895600"/>
            <a:ext cx="2362200" cy="2362200"/>
          </a:xfrm>
          <a:prstGeom prst="ellipse">
            <a:avLst/>
          </a:prstGeom>
          <a:gradFill flip="none" rotWithShape="1">
            <a:gsLst>
              <a:gs pos="0">
                <a:schemeClr val="accent1">
                  <a:lumMod val="60000"/>
                  <a:lumOff val="40000"/>
                  <a:alpha val="8000"/>
                </a:schemeClr>
              </a:gs>
              <a:gs pos="71000">
                <a:schemeClr val="bg2">
                  <a:lumMod val="60000"/>
                  <a:lumOff val="40000"/>
                  <a:alpha val="0"/>
                </a:schemeClr>
              </a:gs>
              <a:gs pos="36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noProof="0" dirty="0"/>
          </a:p>
        </p:txBody>
      </p:sp>
      <p:sp>
        <p:nvSpPr>
          <p:cNvPr id="16" name="Ova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noProof="0" dirty="0"/>
          </a:p>
        </p:txBody>
      </p:sp>
      <p:sp>
        <p:nvSpPr>
          <p:cNvPr id="17" name="Ovaal 16"/>
          <p:cNvSpPr/>
          <p:nvPr/>
        </p:nvSpPr>
        <p:spPr>
          <a:xfrm>
            <a:off x="799941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noProof="0" dirty="0"/>
          </a:p>
        </p:txBody>
      </p:sp>
      <p:sp>
        <p:nvSpPr>
          <p:cNvPr id="18" name="Ovaal 17"/>
          <p:cNvSpPr/>
          <p:nvPr/>
        </p:nvSpPr>
        <p:spPr>
          <a:xfrm>
            <a:off x="860901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noProof="0" dirty="0"/>
          </a:p>
        </p:txBody>
      </p:sp>
      <p:sp>
        <p:nvSpPr>
          <p:cNvPr id="14" name="Rechthoek 13"/>
          <p:cNvSpPr/>
          <p:nvPr/>
        </p:nvSpPr>
        <p:spPr>
          <a:xfrm>
            <a:off x="10437813"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noProof="0" dirty="0"/>
          </a:p>
        </p:txBody>
      </p:sp>
      <p:sp>
        <p:nvSpPr>
          <p:cNvPr id="1042" name="Tijdelijke aanduiding voor titel 1"/>
          <p:cNvSpPr>
            <a:spLocks noGrp="1"/>
          </p:cNvSpPr>
          <p:nvPr>
            <p:ph type="title"/>
          </p:nvPr>
        </p:nvSpPr>
        <p:spPr bwMode="auto">
          <a:xfrm>
            <a:off x="646113" y="452438"/>
            <a:ext cx="94043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noProof="0" dirty="0"/>
              <a:t>Klik om het opmaakprofiel te bewerken</a:t>
            </a:r>
          </a:p>
        </p:txBody>
      </p:sp>
      <p:sp>
        <p:nvSpPr>
          <p:cNvPr id="1043" name="Tijdelijke aanduiding voor tekst 2"/>
          <p:cNvSpPr>
            <a:spLocks noGrp="1"/>
          </p:cNvSpPr>
          <p:nvPr>
            <p:ph type="body" idx="1"/>
          </p:nvPr>
        </p:nvSpPr>
        <p:spPr bwMode="auto">
          <a:xfrm>
            <a:off x="1103313" y="2052638"/>
            <a:ext cx="89471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noProof="0" dirty="0"/>
              <a:t>Klik om de opmaakprofielen van de </a:t>
            </a:r>
            <a:r>
              <a:rPr lang="nl-NL" noProof="0" dirty="0" err="1"/>
              <a:t>modeltekst</a:t>
            </a:r>
            <a:r>
              <a:rPr lang="nl-NL" noProof="0" dirty="0"/>
              <a:t>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sp>
        <p:nvSpPr>
          <p:cNvPr id="4" name="Tijdelijke aanduiding voor datum 3"/>
          <p:cNvSpPr>
            <a:spLocks noGrp="1"/>
          </p:cNvSpPr>
          <p:nvPr>
            <p:ph type="dt" sz="half" idx="2"/>
          </p:nvPr>
        </p:nvSpPr>
        <p:spPr>
          <a:xfrm rot="5400000">
            <a:off x="10155238" y="1790700"/>
            <a:ext cx="990600" cy="304800"/>
          </a:xfrm>
          <a:prstGeom prst="rect">
            <a:avLst/>
          </a:prstGeom>
        </p:spPr>
        <p:txBody>
          <a:bodyPr vert="horz" lIns="91440" tIns="45720" rIns="91440" bIns="45720" rtlCol="0" anchor="t"/>
          <a:lstStyle>
            <a:lvl1pPr algn="l" fontAlgn="auto">
              <a:spcBef>
                <a:spcPts val="0"/>
              </a:spcBef>
              <a:spcAft>
                <a:spcPts val="0"/>
              </a:spcAft>
              <a:defRPr sz="1100" b="0" i="0" smtClean="0">
                <a:solidFill>
                  <a:schemeClr val="tx1">
                    <a:tint val="75000"/>
                    <a:alpha val="60000"/>
                  </a:schemeClr>
                </a:solidFill>
                <a:latin typeface="+mn-lt"/>
              </a:defRPr>
            </a:lvl1pPr>
          </a:lstStyle>
          <a:p>
            <a:pPr>
              <a:defRPr/>
            </a:pPr>
            <a:fld id="{CE3A7994-F1B9-4BD2-A240-8D514A585560}" type="datetimeFigureOut">
              <a:rPr lang="nl-NL" noProof="0" smtClean="0"/>
              <a:pPr>
                <a:defRPr/>
              </a:pPr>
              <a:t>2-5-2017</a:t>
            </a:fld>
            <a:endParaRPr lang="nl-NL" noProof="0" dirty="0"/>
          </a:p>
        </p:txBody>
      </p:sp>
      <p:sp>
        <p:nvSpPr>
          <p:cNvPr id="5" name="Tijdelijke aanduiding voor voettekst 4"/>
          <p:cNvSpPr>
            <a:spLocks noGrp="1"/>
          </p:cNvSpPr>
          <p:nvPr>
            <p:ph type="ftr" sz="quarter" idx="3"/>
          </p:nvPr>
        </p:nvSpPr>
        <p:spPr>
          <a:xfrm rot="5400000">
            <a:off x="8951118" y="3225007"/>
            <a:ext cx="3859213" cy="304800"/>
          </a:xfrm>
          <a:prstGeom prst="rect">
            <a:avLst/>
          </a:prstGeom>
        </p:spPr>
        <p:txBody>
          <a:bodyPr vert="horz" lIns="91440" tIns="45720" rIns="91440" bIns="45720" rtlCol="0" anchor="b"/>
          <a:lstStyle>
            <a:lvl1pPr algn="l" fontAlgn="auto">
              <a:spcBef>
                <a:spcPts val="0"/>
              </a:spcBef>
              <a:spcAft>
                <a:spcPts val="0"/>
              </a:spcAft>
              <a:defRPr sz="1100" b="0" i="0">
                <a:solidFill>
                  <a:schemeClr val="tx1">
                    <a:tint val="75000"/>
                    <a:alpha val="60000"/>
                  </a:schemeClr>
                </a:solidFill>
                <a:latin typeface="+mn-lt"/>
              </a:defRPr>
            </a:lvl1pPr>
          </a:lstStyle>
          <a:p>
            <a:pPr>
              <a:defRPr/>
            </a:pPr>
            <a:endParaRPr lang="nl-NL" noProof="0" dirty="0"/>
          </a:p>
        </p:txBody>
      </p:sp>
      <p:sp>
        <p:nvSpPr>
          <p:cNvPr id="6" name="Tijdelijke aanduiding voor dianummer 5"/>
          <p:cNvSpPr>
            <a:spLocks noGrp="1"/>
          </p:cNvSpPr>
          <p:nvPr>
            <p:ph type="sldNum" sz="quarter" idx="4"/>
          </p:nvPr>
        </p:nvSpPr>
        <p:spPr>
          <a:xfrm>
            <a:off x="10352088" y="295275"/>
            <a:ext cx="838200" cy="768350"/>
          </a:xfrm>
          <a:prstGeom prst="rect">
            <a:avLst/>
          </a:prstGeom>
        </p:spPr>
        <p:txBody>
          <a:bodyPr vert="horz" wrap="square" lIns="91440" tIns="45720" rIns="91440" bIns="45720" numCol="1" anchor="b" anchorCtr="0" compatLnSpc="1">
            <a:prstTxWarp prst="textNoShape">
              <a:avLst/>
            </a:prstTxWarp>
          </a:bodyPr>
          <a:lstStyle>
            <a:lvl1pPr algn="ctr">
              <a:defRPr sz="2800">
                <a:solidFill>
                  <a:srgbClr val="FFFFFF"/>
                </a:solidFill>
                <a:latin typeface="Century Gothic" panose="020B0502020202020204" pitchFamily="34" charset="0"/>
              </a:defRPr>
            </a:lvl1pPr>
          </a:lstStyle>
          <a:p>
            <a:fld id="{4F29B314-1F3B-4F11-827C-A3CD6C8D911B}" type="slidenum">
              <a:rPr lang="nl-NL" noProof="0" smtClean="0"/>
              <a:pPr/>
              <a:t>‹nr.›</a:t>
            </a:fld>
            <a:endParaRPr lang="nl-NL" noProof="0" dirty="0"/>
          </a:p>
        </p:txBody>
      </p:sp>
    </p:spTree>
  </p:cSld>
  <p:clrMap bg1="dk1" tx1="lt1" bg2="dk2" tx2="lt2" accent1="accent1" accent2="accent2" accent3="accent3" accent4="accent4" accent5="accent5" accent6="accent6" hlink="hlink" folHlink="folHlink"/>
  <p:sldLayoutIdLst>
    <p:sldLayoutId id="2147483699" r:id="rId1"/>
    <p:sldLayoutId id="2147483698" r:id="rId2"/>
    <p:sldLayoutId id="2147483697" r:id="rId3"/>
    <p:sldLayoutId id="2147483696" r:id="rId4"/>
    <p:sldLayoutId id="2147483695" r:id="rId5"/>
    <p:sldLayoutId id="2147483694" r:id="rId6"/>
    <p:sldLayoutId id="2147483693" r:id="rId7"/>
    <p:sldLayoutId id="2147483692" r:id="rId8"/>
    <p:sldLayoutId id="2147483691" r:id="rId9"/>
    <p:sldLayoutId id="2147483690" r:id="rId10"/>
    <p:sldLayoutId id="2147483689" r:id="rId11"/>
    <p:sldLayoutId id="2147483700" r:id="rId12"/>
    <p:sldLayoutId id="2147483688" r:id="rId13"/>
    <p:sldLayoutId id="2147483701" r:id="rId14"/>
    <p:sldLayoutId id="2147483687" r:id="rId15"/>
    <p:sldLayoutId id="2147483702" r:id="rId16"/>
    <p:sldLayoutId id="2147483703" r:id="rId17"/>
    <p:sldLayoutId id="2147483686" r:id="rId18"/>
    <p:sldLayoutId id="2147483685" r:id="rId19"/>
  </p:sldLayoutIdLst>
  <p:txStyles>
    <p:titleStyle>
      <a:lvl1pPr algn="l" defTabSz="457200" rtl="0" eaLnBrk="1" fontAlgn="base" hangingPunct="1">
        <a:spcBef>
          <a:spcPct val="0"/>
        </a:spcBef>
        <a:spcAft>
          <a:spcPct val="0"/>
        </a:spcAft>
        <a:defRPr sz="4200" kern="1200">
          <a:solidFill>
            <a:schemeClr val="tx2"/>
          </a:solidFill>
          <a:latin typeface="+mj-lt"/>
          <a:ea typeface="+mj-ea"/>
          <a:cs typeface="+mj-cs"/>
        </a:defRPr>
      </a:lvl1pPr>
      <a:lvl2pPr algn="l" defTabSz="457200" rtl="0" eaLnBrk="1" fontAlgn="base" hangingPunct="1">
        <a:spcBef>
          <a:spcPct val="0"/>
        </a:spcBef>
        <a:spcAft>
          <a:spcPct val="0"/>
        </a:spcAft>
        <a:defRPr sz="4200">
          <a:solidFill>
            <a:schemeClr val="tx2"/>
          </a:solidFill>
          <a:latin typeface="Century Gothic" panose="020B0502020202020204" pitchFamily="34" charset="0"/>
        </a:defRPr>
      </a:lvl2pPr>
      <a:lvl3pPr algn="l" defTabSz="457200" rtl="0" eaLnBrk="1" fontAlgn="base" hangingPunct="1">
        <a:spcBef>
          <a:spcPct val="0"/>
        </a:spcBef>
        <a:spcAft>
          <a:spcPct val="0"/>
        </a:spcAft>
        <a:defRPr sz="4200">
          <a:solidFill>
            <a:schemeClr val="tx2"/>
          </a:solidFill>
          <a:latin typeface="Century Gothic" panose="020B0502020202020204" pitchFamily="34" charset="0"/>
        </a:defRPr>
      </a:lvl3pPr>
      <a:lvl4pPr algn="l" defTabSz="457200" rtl="0" eaLnBrk="1" fontAlgn="base" hangingPunct="1">
        <a:spcBef>
          <a:spcPct val="0"/>
        </a:spcBef>
        <a:spcAft>
          <a:spcPct val="0"/>
        </a:spcAft>
        <a:defRPr sz="4200">
          <a:solidFill>
            <a:schemeClr val="tx2"/>
          </a:solidFill>
          <a:latin typeface="Century Gothic" panose="020B0502020202020204" pitchFamily="34" charset="0"/>
        </a:defRPr>
      </a:lvl4pPr>
      <a:lvl5pPr algn="l" defTabSz="457200" rtl="0" eaLnBrk="1" fontAlgn="base" hangingPunct="1">
        <a:spcBef>
          <a:spcPct val="0"/>
        </a:spcBef>
        <a:spcAft>
          <a:spcPct val="0"/>
        </a:spcAft>
        <a:defRPr sz="4200">
          <a:solidFill>
            <a:schemeClr val="tx2"/>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fontAlgn="base" hangingPunct="1">
        <a:spcBef>
          <a:spcPct val="20000"/>
        </a:spcBef>
        <a:spcAft>
          <a:spcPts val="600"/>
        </a:spcAft>
        <a:buClr>
          <a:schemeClr val="accent1"/>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eaLnBrk="1" fontAlgn="base" hangingPunct="1">
        <a:spcBef>
          <a:spcPct val="20000"/>
        </a:spcBef>
        <a:spcAft>
          <a:spcPts val="600"/>
        </a:spcAft>
        <a:buClr>
          <a:schemeClr val="accent1"/>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eaLnBrk="1" fontAlgn="base" hangingPunct="1">
        <a:spcBef>
          <a:spcPct val="20000"/>
        </a:spcBef>
        <a:spcAft>
          <a:spcPts val="600"/>
        </a:spcAft>
        <a:buClr>
          <a:schemeClr val="accent1"/>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eaLnBrk="1" fontAlgn="base" hangingPunct="1">
        <a:spcBef>
          <a:spcPct val="20000"/>
        </a:spcBef>
        <a:spcAft>
          <a:spcPts val="600"/>
        </a:spcAft>
        <a:buClr>
          <a:schemeClr val="accent1"/>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eaLnBrk="1" fontAlgn="base" hangingPunct="1">
        <a:spcBef>
          <a:spcPct val="20000"/>
        </a:spcBef>
        <a:spcAft>
          <a:spcPts val="600"/>
        </a:spcAft>
        <a:buClr>
          <a:schemeClr val="accent1"/>
        </a:buClr>
        <a:buSzPct val="80000"/>
        <a:buFont typeface="Wingdings 3" panose="05040102010807070707" pitchFamily="18" charset="2"/>
        <a:buChar char=""/>
        <a:defRPr sz="1400" kern="1200">
          <a:solidFill>
            <a:schemeClr val="tx1"/>
          </a:solidFill>
          <a:latin typeface="+mj-lt"/>
          <a:ea typeface="+mj-ea"/>
          <a:cs typeface="+mj-cs"/>
        </a:defRPr>
      </a:lvl5pPr>
      <a:lvl6pPr marL="25146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6pPr>
      <a:lvl7pPr marL="29718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7pPr>
      <a:lvl8pPr marL="34290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8pPr>
      <a:lvl9pPr marL="3886200" indent="-228600" algn="l" defTabSz="457200" rtl="0" eaLnBrk="1" latinLnBrk="0" hangingPunct="1">
        <a:spcBef>
          <a:spcPct val="20000"/>
        </a:spcBef>
        <a:spcAft>
          <a:spcPts val="600"/>
        </a:spcAft>
        <a:buClr>
          <a:schemeClr val="accent1"/>
        </a:buClr>
        <a:buSzPct val="80000"/>
        <a:buFont typeface="Wingdings 3" charset="2"/>
        <a:buChar char=""/>
        <a:defRPr sz="12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jp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el 1"/>
          <p:cNvSpPr>
            <a:spLocks noGrp="1"/>
          </p:cNvSpPr>
          <p:nvPr>
            <p:ph type="ctrTitle"/>
          </p:nvPr>
        </p:nvSpPr>
        <p:spPr>
          <a:xfrm>
            <a:off x="185530" y="-576774"/>
            <a:ext cx="10972799" cy="2110152"/>
          </a:xfrm>
        </p:spPr>
        <p:txBody>
          <a:bodyPr/>
          <a:lstStyle/>
          <a:p>
            <a:r>
              <a:rPr lang="nl-NL" dirty="0">
                <a:solidFill>
                  <a:srgbClr val="FFFF00"/>
                </a:solidFill>
                <a:latin typeface="Bookman Old Style" panose="02050604050505020204" pitchFamily="18" charset="0"/>
              </a:rPr>
              <a:t>Stemmingsstoornissen</a:t>
            </a:r>
          </a:p>
        </p:txBody>
      </p:sp>
      <p:sp>
        <p:nvSpPr>
          <p:cNvPr id="3" name="Ondertitel 2"/>
          <p:cNvSpPr>
            <a:spLocks noGrp="1"/>
          </p:cNvSpPr>
          <p:nvPr>
            <p:ph type="subTitle" idx="1"/>
          </p:nvPr>
        </p:nvSpPr>
        <p:spPr>
          <a:xfrm>
            <a:off x="185530" y="3425066"/>
            <a:ext cx="9795083" cy="862012"/>
          </a:xfrm>
        </p:spPr>
        <p:txBody>
          <a:bodyPr>
            <a:noAutofit/>
          </a:bodyPr>
          <a:lstStyle/>
          <a:p>
            <a:r>
              <a:rPr lang="nl-NL" sz="3200" cap="none" dirty="0">
                <a:latin typeface="Bookman Old Style" panose="02050604050505020204" pitchFamily="18" charset="0"/>
              </a:rPr>
              <a:t>Presentatie 6/ </a:t>
            </a:r>
          </a:p>
          <a:p>
            <a:r>
              <a:rPr lang="nl-NL" sz="3200" cap="none" dirty="0">
                <a:latin typeface="Bookman Old Style" panose="02050604050505020204" pitchFamily="18" charset="0"/>
              </a:rPr>
              <a:t>maandag 10 april </a:t>
            </a:r>
          </a:p>
          <a:p>
            <a:r>
              <a:rPr lang="nl-NL" sz="3200" cap="none" dirty="0">
                <a:latin typeface="Bookman Old Style" panose="02050604050505020204" pitchFamily="18" charset="0"/>
              </a:rPr>
              <a:t>2017</a:t>
            </a: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0189" y="1811797"/>
            <a:ext cx="6769603" cy="45130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el 1"/>
          <p:cNvSpPr>
            <a:spLocks noGrp="1"/>
          </p:cNvSpPr>
          <p:nvPr>
            <p:ph type="title"/>
          </p:nvPr>
        </p:nvSpPr>
        <p:spPr>
          <a:xfrm>
            <a:off x="646113" y="61621"/>
            <a:ext cx="5599942" cy="852780"/>
          </a:xfrm>
        </p:spPr>
        <p:txBody>
          <a:bodyPr/>
          <a:lstStyle/>
          <a:p>
            <a:r>
              <a:rPr lang="nl-NL" sz="4000" dirty="0">
                <a:solidFill>
                  <a:srgbClr val="FFFF00"/>
                </a:solidFill>
                <a:latin typeface="Bookman Old Style" panose="02050604050505020204" pitchFamily="18" charset="0"/>
              </a:rPr>
              <a:t>Depressieve episode </a:t>
            </a:r>
            <a:endParaRPr lang="nl-NL" dirty="0"/>
          </a:p>
        </p:txBody>
      </p:sp>
      <p:sp>
        <p:nvSpPr>
          <p:cNvPr id="2" name="Tijdelijke aanduiding voor inhoud 1"/>
          <p:cNvSpPr>
            <a:spLocks noGrp="1"/>
          </p:cNvSpPr>
          <p:nvPr>
            <p:ph idx="1"/>
          </p:nvPr>
        </p:nvSpPr>
        <p:spPr>
          <a:xfrm>
            <a:off x="646113" y="914400"/>
            <a:ext cx="10790920" cy="5416061"/>
          </a:xfrm>
        </p:spPr>
        <p:txBody>
          <a:bodyPr/>
          <a:lstStyle/>
          <a:p>
            <a:pPr marL="0" indent="0">
              <a:buNone/>
            </a:pPr>
            <a:r>
              <a:rPr lang="nl-NL" sz="2400" dirty="0">
                <a:solidFill>
                  <a:srgbClr val="FFFF00"/>
                </a:solidFill>
                <a:latin typeface="Bookman Old Style" panose="02050604050505020204" pitchFamily="18" charset="0"/>
              </a:rPr>
              <a:t>6</a:t>
            </a:r>
            <a:r>
              <a:rPr lang="nl-NL" sz="2400" dirty="0"/>
              <a:t>.  </a:t>
            </a:r>
            <a:r>
              <a:rPr lang="nl-NL" dirty="0">
                <a:latin typeface="Bookman Old Style" panose="02050604050505020204" pitchFamily="18" charset="0"/>
              </a:rPr>
              <a:t>M</a:t>
            </a:r>
            <a:r>
              <a:rPr lang="nl-NL" sz="2400" dirty="0">
                <a:latin typeface="Bookman Old Style" panose="02050604050505020204" pitchFamily="18" charset="0"/>
              </a:rPr>
              <a:t>oeheid of verlies van energie, bijna elke dag </a:t>
            </a:r>
          </a:p>
          <a:p>
            <a:pPr marL="0" indent="0">
              <a:buNone/>
            </a:pPr>
            <a:r>
              <a:rPr lang="nl-NL" sz="2400" dirty="0">
                <a:solidFill>
                  <a:srgbClr val="FFFF00"/>
                </a:solidFill>
                <a:latin typeface="Bookman Old Style" panose="02050604050505020204" pitchFamily="18" charset="0"/>
              </a:rPr>
              <a:t>7</a:t>
            </a:r>
            <a:r>
              <a:rPr lang="nl-NL" sz="2400" dirty="0">
                <a:latin typeface="Bookman Old Style" panose="02050604050505020204" pitchFamily="18" charset="0"/>
              </a:rPr>
              <a:t>. gevoelens (die waanachtig kunnen zijn) van waardeloosheid of    buitensporige of onterechte schuldgevoelens (niet alleen maar zelfverwijten of schuldgevoel over het ziek zijn), bijna elke dag  Gevoel van schuld, hulpeloosheid, bezorgdheid, en/of vrees.</a:t>
            </a:r>
          </a:p>
          <a:p>
            <a:pPr marL="0" indent="0">
              <a:buNone/>
            </a:pPr>
            <a:r>
              <a:rPr lang="nl-NL" sz="2400" dirty="0">
                <a:solidFill>
                  <a:srgbClr val="FFFF00"/>
                </a:solidFill>
                <a:latin typeface="Bookman Old Style" panose="02050604050505020204" pitchFamily="18" charset="0"/>
              </a:rPr>
              <a:t>8</a:t>
            </a:r>
            <a:r>
              <a:rPr lang="nl-NL" sz="2400" dirty="0">
                <a:latin typeface="Bookman Old Style" panose="02050604050505020204" pitchFamily="18" charset="0"/>
              </a:rPr>
              <a:t>. verminderd vermogen tot nadenken of concentratie of besluiteloosheid (ofwel subjectief vermeld ofwel geobserveerd door anderen), bijna elke dag Verminderde capaciteit om zich te concentreren of besluiten te nemen.</a:t>
            </a:r>
          </a:p>
          <a:p>
            <a:pPr marL="0" indent="0">
              <a:buNone/>
            </a:pPr>
            <a:r>
              <a:rPr lang="nl-NL" sz="2400" dirty="0">
                <a:solidFill>
                  <a:srgbClr val="FFFF00"/>
                </a:solidFill>
                <a:latin typeface="Bookman Old Style" panose="02050604050505020204" pitchFamily="18" charset="0"/>
              </a:rPr>
              <a:t>9</a:t>
            </a:r>
            <a:r>
              <a:rPr lang="nl-NL" sz="2400" dirty="0">
                <a:latin typeface="Bookman Old Style" panose="02050604050505020204" pitchFamily="18" charset="0"/>
              </a:rPr>
              <a:t>. terugkerende gedachten aan de dood (niet alleen de vrees dood te gaan), terugkerende suïcide-gedachten zonder dat er specifieke plannen gemaakt zijn, of een suïcidepoging of een specifiek plan om suïcide te plegen </a:t>
            </a:r>
          </a:p>
          <a:p>
            <a:endParaRPr lang="nl-NL"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06437" y="309491"/>
            <a:ext cx="9474176" cy="787790"/>
          </a:xfrm>
        </p:spPr>
        <p:txBody>
          <a:bodyPr/>
          <a:lstStyle/>
          <a:p>
            <a:r>
              <a:rPr lang="nl-NL" sz="4000" dirty="0">
                <a:solidFill>
                  <a:srgbClr val="FFFF00"/>
                </a:solidFill>
                <a:latin typeface="Bookman Old Style" panose="02050604050505020204" pitchFamily="18" charset="0"/>
              </a:rPr>
              <a:t>Manische Episode</a:t>
            </a:r>
          </a:p>
        </p:txBody>
      </p:sp>
      <p:sp>
        <p:nvSpPr>
          <p:cNvPr id="4" name="Tekstvak 3"/>
          <p:cNvSpPr txBox="1"/>
          <p:nvPr/>
        </p:nvSpPr>
        <p:spPr>
          <a:xfrm>
            <a:off x="872196" y="1336431"/>
            <a:ext cx="10199077" cy="4431983"/>
          </a:xfrm>
          <a:prstGeom prst="rect">
            <a:avLst/>
          </a:prstGeom>
          <a:noFill/>
        </p:spPr>
        <p:txBody>
          <a:bodyPr wrap="square" rtlCol="0">
            <a:spAutoFit/>
          </a:bodyPr>
          <a:lstStyle/>
          <a:p>
            <a:r>
              <a:rPr lang="nl-NL" sz="2400" dirty="0">
                <a:latin typeface="Bookman Old Style" panose="02050604050505020204" pitchFamily="18" charset="0"/>
              </a:rPr>
              <a:t>A. Een duidelijk herkenbare periode met een abnormale en persisterend verhoogde, expansieve of prikkelbare stemming, en een abnormaal en persisterend verhoogde doelgerichte activiteit of energie, gedurende minstens één week en het grootste deel van de dag, bijna elke dag aanwezig (of elke duur wanneer opname in een ziekenhuis noodzakelijk is).</a:t>
            </a:r>
          </a:p>
          <a:p>
            <a:br>
              <a:rPr lang="nl-NL" sz="2400" dirty="0">
                <a:latin typeface="Bookman Old Style" panose="02050604050505020204" pitchFamily="18" charset="0"/>
              </a:rPr>
            </a:br>
            <a:r>
              <a:rPr lang="nl-NL" sz="2400" dirty="0">
                <a:latin typeface="Bookman Old Style" panose="02050604050505020204" pitchFamily="18" charset="0"/>
              </a:rPr>
              <a:t>B. Tijdens de periode van de stemmingsstoornis en de toegenomen energie of activiteit zijn drie (of meer) van de volgende symptomen (vier indien de stemming alleen prikkelbaar is) significante mate aanwezig en wijken deze opvallend af van het normale gedrag:</a:t>
            </a:r>
          </a:p>
          <a:p>
            <a:endParaRPr lang="nl-NL" dirty="0"/>
          </a:p>
        </p:txBody>
      </p:sp>
    </p:spTree>
    <p:extLst>
      <p:ext uri="{BB962C8B-B14F-4D97-AF65-F5344CB8AC3E}">
        <p14:creationId xmlns:p14="http://schemas.microsoft.com/office/powerpoint/2010/main" val="12384856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37503" y="-127781"/>
            <a:ext cx="8825658" cy="1014046"/>
          </a:xfrm>
        </p:spPr>
        <p:txBody>
          <a:bodyPr/>
          <a:lstStyle/>
          <a:p>
            <a:r>
              <a:rPr lang="nl-NL" sz="4400" dirty="0">
                <a:solidFill>
                  <a:srgbClr val="FFFF00"/>
                </a:solidFill>
                <a:latin typeface="Bookman Old Style" panose="02050604050505020204" pitchFamily="18" charset="0"/>
              </a:rPr>
              <a:t>Manische Episode</a:t>
            </a:r>
          </a:p>
        </p:txBody>
      </p:sp>
      <p:sp>
        <p:nvSpPr>
          <p:cNvPr id="4" name="Tekstvak 3"/>
          <p:cNvSpPr txBox="1"/>
          <p:nvPr/>
        </p:nvSpPr>
        <p:spPr>
          <a:xfrm>
            <a:off x="437503" y="886265"/>
            <a:ext cx="11168343" cy="5539978"/>
          </a:xfrm>
          <a:prstGeom prst="rect">
            <a:avLst/>
          </a:prstGeom>
          <a:noFill/>
        </p:spPr>
        <p:txBody>
          <a:bodyPr wrap="square" rtlCol="0">
            <a:spAutoFit/>
          </a:bodyPr>
          <a:lstStyle/>
          <a:p>
            <a:r>
              <a:rPr lang="nl-NL" dirty="0">
                <a:latin typeface="Bookman Old Style" panose="02050604050505020204" pitchFamily="18" charset="0"/>
              </a:rPr>
              <a:t>1. </a:t>
            </a:r>
            <a:r>
              <a:rPr lang="nl-NL" sz="2400" dirty="0">
                <a:latin typeface="Bookman Old Style" panose="02050604050505020204" pitchFamily="18" charset="0"/>
              </a:rPr>
              <a:t>Opgeblazen gevoel van eigenwaarde, of </a:t>
            </a:r>
            <a:r>
              <a:rPr lang="nl-NL" sz="2400" dirty="0" err="1">
                <a:latin typeface="Bookman Old Style" panose="02050604050505020204" pitchFamily="18" charset="0"/>
              </a:rPr>
              <a:t>grandiositeit</a:t>
            </a:r>
            <a:r>
              <a:rPr lang="nl-NL" sz="2400" dirty="0">
                <a:latin typeface="Bookman Old Style" panose="02050604050505020204" pitchFamily="18" charset="0"/>
              </a:rPr>
              <a:t>.</a:t>
            </a:r>
          </a:p>
          <a:p>
            <a:endParaRPr lang="nl-NL" sz="2400" dirty="0">
              <a:latin typeface="Bookman Old Style" panose="02050604050505020204" pitchFamily="18" charset="0"/>
            </a:endParaRPr>
          </a:p>
          <a:p>
            <a:r>
              <a:rPr lang="nl-NL" sz="2400" dirty="0">
                <a:latin typeface="Bookman Old Style" panose="02050604050505020204" pitchFamily="18" charset="0"/>
              </a:rPr>
              <a:t>2. Verminderde slaapbehoefte (bijvoorbeeld voelt zich uitgerust na slechts  </a:t>
            </a:r>
          </a:p>
          <a:p>
            <a:r>
              <a:rPr lang="nl-NL" sz="2400" dirty="0">
                <a:latin typeface="Bookman Old Style" panose="02050604050505020204" pitchFamily="18" charset="0"/>
              </a:rPr>
              <a:t>    drie uur slaap).</a:t>
            </a:r>
          </a:p>
          <a:p>
            <a:endParaRPr lang="nl-NL" sz="2400" dirty="0">
              <a:latin typeface="Bookman Old Style" panose="02050604050505020204" pitchFamily="18" charset="0"/>
            </a:endParaRPr>
          </a:p>
          <a:p>
            <a:r>
              <a:rPr lang="nl-NL" sz="2400" dirty="0">
                <a:latin typeface="Bookman Old Style" panose="02050604050505020204" pitchFamily="18" charset="0"/>
              </a:rPr>
              <a:t>3. Spraakzamer dan gebruikelijk of spreekdrang.</a:t>
            </a:r>
          </a:p>
          <a:p>
            <a:endParaRPr lang="nl-NL" sz="2400" dirty="0">
              <a:latin typeface="Bookman Old Style" panose="02050604050505020204" pitchFamily="18" charset="0"/>
            </a:endParaRPr>
          </a:p>
          <a:p>
            <a:r>
              <a:rPr lang="nl-NL" sz="2400" dirty="0">
                <a:latin typeface="Bookman Old Style" panose="02050604050505020204" pitchFamily="18" charset="0"/>
              </a:rPr>
              <a:t>4. Gedachtevlucht of de subjectieve beleving dat de gedachten gejaagd </a:t>
            </a:r>
          </a:p>
          <a:p>
            <a:r>
              <a:rPr lang="nl-NL" sz="2400" dirty="0">
                <a:latin typeface="Bookman Old Style" panose="02050604050505020204" pitchFamily="18" charset="0"/>
              </a:rPr>
              <a:t>    zijn.</a:t>
            </a:r>
          </a:p>
          <a:p>
            <a:r>
              <a:rPr lang="nl-NL" sz="2400" dirty="0">
                <a:latin typeface="Bookman Old Style" panose="02050604050505020204" pitchFamily="18" charset="0"/>
              </a:rPr>
              <a:t>    </a:t>
            </a:r>
          </a:p>
          <a:p>
            <a:r>
              <a:rPr lang="nl-NL" sz="2400" dirty="0">
                <a:latin typeface="Bookman Old Style" panose="02050604050505020204" pitchFamily="18" charset="0"/>
              </a:rPr>
              <a:t>5. Verhoogde afleidbaarheid (dat wil zeggen: de aandacht wordt te   </a:t>
            </a:r>
          </a:p>
          <a:p>
            <a:r>
              <a:rPr lang="nl-NL" sz="2400" dirty="0">
                <a:latin typeface="Bookman Old Style" panose="02050604050505020204" pitchFamily="18" charset="0"/>
              </a:rPr>
              <a:t>    gemakkelijk  getrokken door onbelangrijke of niet ter zake doende </a:t>
            </a:r>
          </a:p>
          <a:p>
            <a:r>
              <a:rPr lang="nl-NL" sz="2400" dirty="0">
                <a:latin typeface="Bookman Old Style" panose="02050604050505020204" pitchFamily="18" charset="0"/>
              </a:rPr>
              <a:t>    externe prikkels), volgens de betrokkene zelf, of door anderen  </a:t>
            </a:r>
          </a:p>
          <a:p>
            <a:r>
              <a:rPr lang="nl-NL" sz="2400" dirty="0">
                <a:latin typeface="Bookman Old Style" panose="02050604050505020204" pitchFamily="18" charset="0"/>
              </a:rPr>
              <a:t>    waargenomen.</a:t>
            </a:r>
          </a:p>
          <a:p>
            <a:endParaRPr lang="nl-NL" dirty="0"/>
          </a:p>
        </p:txBody>
      </p:sp>
    </p:spTree>
    <p:extLst>
      <p:ext uri="{BB962C8B-B14F-4D97-AF65-F5344CB8AC3E}">
        <p14:creationId xmlns:p14="http://schemas.microsoft.com/office/powerpoint/2010/main" val="1847332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54623" y="195776"/>
            <a:ext cx="8825658" cy="1098452"/>
          </a:xfrm>
        </p:spPr>
        <p:txBody>
          <a:bodyPr/>
          <a:lstStyle/>
          <a:p>
            <a:r>
              <a:rPr lang="nl-NL" sz="4400" dirty="0">
                <a:solidFill>
                  <a:srgbClr val="FFFF00"/>
                </a:solidFill>
                <a:latin typeface="Bookman Old Style" panose="02050604050505020204" pitchFamily="18" charset="0"/>
              </a:rPr>
              <a:t>Manische Episode</a:t>
            </a:r>
            <a:endParaRPr lang="nl-NL" sz="4400" dirty="0"/>
          </a:p>
        </p:txBody>
      </p:sp>
      <p:sp>
        <p:nvSpPr>
          <p:cNvPr id="4" name="Tekstvak 3"/>
          <p:cNvSpPr txBox="1"/>
          <p:nvPr/>
        </p:nvSpPr>
        <p:spPr>
          <a:xfrm>
            <a:off x="604911" y="1561514"/>
            <a:ext cx="10044332" cy="3323987"/>
          </a:xfrm>
          <a:prstGeom prst="rect">
            <a:avLst/>
          </a:prstGeom>
          <a:noFill/>
        </p:spPr>
        <p:txBody>
          <a:bodyPr wrap="square" rtlCol="0">
            <a:spAutoFit/>
          </a:bodyPr>
          <a:lstStyle/>
          <a:p>
            <a:r>
              <a:rPr lang="nl-NL" sz="2400" dirty="0">
                <a:latin typeface="Bookman Old Style" panose="02050604050505020204" pitchFamily="18" charset="0"/>
              </a:rPr>
              <a:t>6. Toename van doelgerichte activiteit (ofwel sociaal, op het werk </a:t>
            </a:r>
          </a:p>
          <a:p>
            <a:r>
              <a:rPr lang="nl-NL" sz="2400" dirty="0">
                <a:latin typeface="Bookman Old Style" panose="02050604050505020204" pitchFamily="18" charset="0"/>
              </a:rPr>
              <a:t>    of op school ofwel seksueel) of psychomotorische agitatie (dat </a:t>
            </a:r>
          </a:p>
          <a:p>
            <a:r>
              <a:rPr lang="nl-NL" sz="2400" dirty="0">
                <a:latin typeface="Bookman Old Style" panose="02050604050505020204" pitchFamily="18" charset="0"/>
              </a:rPr>
              <a:t>    wil zeggen: nutteloze niet-doelgerichte activiteit).</a:t>
            </a:r>
          </a:p>
          <a:p>
            <a:endParaRPr lang="nl-NL" sz="2400" dirty="0">
              <a:latin typeface="Bookman Old Style" panose="02050604050505020204" pitchFamily="18" charset="0"/>
            </a:endParaRPr>
          </a:p>
          <a:p>
            <a:r>
              <a:rPr lang="nl-NL" sz="2400" dirty="0">
                <a:latin typeface="Bookman Old Style" panose="02050604050505020204" pitchFamily="18" charset="0"/>
              </a:rPr>
              <a:t>7. Zich excessief bezighouden met activiteiten waarbij een grote </a:t>
            </a:r>
          </a:p>
          <a:p>
            <a:r>
              <a:rPr lang="nl-NL" sz="2400" dirty="0">
                <a:latin typeface="Bookman Old Style" panose="02050604050505020204" pitchFamily="18" charset="0"/>
              </a:rPr>
              <a:t>    kans bestaat op pijnlijke gevolgen (bijvoorbeeld ongeremde </a:t>
            </a:r>
          </a:p>
          <a:p>
            <a:r>
              <a:rPr lang="nl-NL" sz="2400" dirty="0">
                <a:latin typeface="Bookman Old Style" panose="02050604050505020204" pitchFamily="18" charset="0"/>
              </a:rPr>
              <a:t>    koopzucht, seksuele onbezonnenheid of onbezonnen zakelijke </a:t>
            </a:r>
          </a:p>
          <a:p>
            <a:r>
              <a:rPr lang="nl-NL" sz="2400" dirty="0">
                <a:latin typeface="Bookman Old Style" panose="02050604050505020204" pitchFamily="18" charset="0"/>
              </a:rPr>
              <a:t>    investeringen).</a:t>
            </a:r>
          </a:p>
          <a:p>
            <a:endParaRPr lang="nl-NL" dirty="0"/>
          </a:p>
        </p:txBody>
      </p:sp>
    </p:spTree>
    <p:extLst>
      <p:ext uri="{BB962C8B-B14F-4D97-AF65-F5344CB8AC3E}">
        <p14:creationId xmlns:p14="http://schemas.microsoft.com/office/powerpoint/2010/main" val="3724333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p:cNvGraphicFramePr>
            <a:graphicFrameLocks noGrp="1"/>
          </p:cNvGraphicFramePr>
          <p:nvPr>
            <p:extLst>
              <p:ext uri="{D42A27DB-BD31-4B8C-83A1-F6EECF244321}">
                <p14:modId xmlns:p14="http://schemas.microsoft.com/office/powerpoint/2010/main" val="1816065802"/>
              </p:ext>
            </p:extLst>
          </p:nvPr>
        </p:nvGraphicFramePr>
        <p:xfrm>
          <a:off x="1294229" y="768356"/>
          <a:ext cx="9495691" cy="5913120"/>
        </p:xfrm>
        <a:graphic>
          <a:graphicData uri="http://schemas.openxmlformats.org/drawingml/2006/table">
            <a:tbl>
              <a:tblPr firstRow="1" firstCol="1" bandRow="1" bandCol="1">
                <a:tableStyleId>{5C22544A-7EE6-4342-B048-85BDC9FD1C3A}</a:tableStyleId>
              </a:tblPr>
              <a:tblGrid>
                <a:gridCol w="4693978">
                  <a:extLst>
                    <a:ext uri="{9D8B030D-6E8A-4147-A177-3AD203B41FA5}">
                      <a16:colId xmlns:a16="http://schemas.microsoft.com/office/drawing/2014/main" val="1910118888"/>
                    </a:ext>
                  </a:extLst>
                </a:gridCol>
                <a:gridCol w="4801713">
                  <a:extLst>
                    <a:ext uri="{9D8B030D-6E8A-4147-A177-3AD203B41FA5}">
                      <a16:colId xmlns:a16="http://schemas.microsoft.com/office/drawing/2014/main" val="3215989117"/>
                    </a:ext>
                  </a:extLst>
                </a:gridCol>
              </a:tblGrid>
              <a:tr h="5768340">
                <a:tc>
                  <a:txBody>
                    <a:bodyPr/>
                    <a:lstStyle/>
                    <a:p>
                      <a:pPr>
                        <a:spcAft>
                          <a:spcPts val="0"/>
                        </a:spcAft>
                        <a:tabLst>
                          <a:tab pos="-914400" algn="l"/>
                          <a:tab pos="-457200" algn="l"/>
                        </a:tabLst>
                      </a:pPr>
                      <a:r>
                        <a:rPr lang="nl-NL" sz="2000" spc="-10" dirty="0">
                          <a:effectLst/>
                          <a:latin typeface="Bookman Old Style" panose="02050604050505020204" pitchFamily="18" charset="0"/>
                        </a:rPr>
                        <a:t>                                    Emotioneel</a:t>
                      </a:r>
                      <a:endParaRPr lang="nl-NL" sz="2000" dirty="0">
                        <a:effectLst/>
                        <a:latin typeface="Bookman Old Style" panose="02050604050505020204" pitchFamily="18" charset="0"/>
                      </a:endParaRPr>
                    </a:p>
                    <a:p>
                      <a:pPr>
                        <a:spcAft>
                          <a:spcPts val="0"/>
                        </a:spcAft>
                        <a:tabLst>
                          <a:tab pos="-914400" algn="l"/>
                          <a:tab pos="-457200" algn="l"/>
                        </a:tabLst>
                      </a:pPr>
                      <a:r>
                        <a:rPr lang="nl-NL" sz="1100" spc="-10" dirty="0">
                          <a:effectLst/>
                        </a:rPr>
                        <a:t>     </a:t>
                      </a:r>
                      <a:r>
                        <a:rPr lang="nl-NL" sz="1400" spc="-10" dirty="0">
                          <a:effectLst/>
                          <a:latin typeface="Bookman Old Style" panose="02050604050505020204" pitchFamily="18" charset="0"/>
                        </a:rPr>
                        <a:t>Somber</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Pessimistisch</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lusteloos</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a:t>
                      </a:r>
                      <a:endParaRPr lang="nl-NL" sz="1400" dirty="0">
                        <a:effectLst/>
                        <a:latin typeface="Bookman Old Style" panose="02050604050505020204" pitchFamily="18" charset="0"/>
                      </a:endParaRPr>
                    </a:p>
                    <a:p>
                      <a:pPr>
                        <a:spcAft>
                          <a:spcPts val="0"/>
                        </a:spcAft>
                        <a:tabLst>
                          <a:tab pos="-914400" algn="l"/>
                          <a:tab pos="-457200" algn="l"/>
                        </a:tabLst>
                      </a:pPr>
                      <a:r>
                        <a:rPr lang="nl-NL" sz="2000" spc="-10" dirty="0">
                          <a:effectLst/>
                          <a:latin typeface="Bookman Old Style" panose="02050604050505020204" pitchFamily="18" charset="0"/>
                        </a:rPr>
                        <a:t>                                     Cognitief</a:t>
                      </a:r>
                      <a:endParaRPr lang="nl-NL" sz="20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negatief zelfbeeld</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neiging tot zelfverwijt</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gebrekkig probleembesef</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vertraagd denken</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besluiteloosheid</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concentratieproblemen</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a:t>
                      </a:r>
                      <a:endParaRPr lang="nl-NL" sz="2000" dirty="0">
                        <a:effectLst/>
                        <a:latin typeface="Bookman Old Style" panose="02050604050505020204" pitchFamily="18" charset="0"/>
                      </a:endParaRPr>
                    </a:p>
                    <a:p>
                      <a:pPr>
                        <a:spcAft>
                          <a:spcPts val="0"/>
                        </a:spcAft>
                        <a:tabLst>
                          <a:tab pos="-914400" algn="l"/>
                          <a:tab pos="-457200" algn="l"/>
                        </a:tabLst>
                      </a:pPr>
                      <a:r>
                        <a:rPr lang="nl-NL" sz="2000" spc="-10" dirty="0">
                          <a:effectLst/>
                          <a:latin typeface="Bookman Old Style" panose="02050604050505020204" pitchFamily="18" charset="0"/>
                        </a:rPr>
                        <a:t>                                Gedragsmatig</a:t>
                      </a:r>
                      <a:endParaRPr lang="nl-NL" sz="20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inactief</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teruggetrokken</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vertraagde bewegingen</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huilen en huilbuien</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verminderde spraakzaamheid</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a:t>
                      </a:r>
                      <a:endParaRPr lang="nl-NL" sz="1400" dirty="0">
                        <a:effectLst/>
                        <a:latin typeface="Bookman Old Style" panose="02050604050505020204" pitchFamily="18" charset="0"/>
                      </a:endParaRPr>
                    </a:p>
                    <a:p>
                      <a:pPr>
                        <a:spcAft>
                          <a:spcPts val="0"/>
                        </a:spcAft>
                        <a:tabLst>
                          <a:tab pos="-914400" algn="l"/>
                          <a:tab pos="-457200" algn="l"/>
                        </a:tabLst>
                      </a:pPr>
                      <a:r>
                        <a:rPr lang="nl-NL" sz="2000" spc="-10" dirty="0">
                          <a:effectLst/>
                          <a:latin typeface="Bookman Old Style" panose="02050604050505020204" pitchFamily="18" charset="0"/>
                        </a:rPr>
                        <a:t>                                 Lichamelijk</a:t>
                      </a:r>
                      <a:endParaRPr lang="nl-NL" sz="20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vaak tal van klachten</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vermoeidheid</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te veel of te weinig slapen</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weinig of geen zin in </a:t>
                      </a:r>
                      <a:r>
                        <a:rPr lang="nl-NL" sz="1400" spc="-10" dirty="0" err="1">
                          <a:effectLst/>
                          <a:latin typeface="Bookman Old Style" panose="02050604050505020204" pitchFamily="18" charset="0"/>
                        </a:rPr>
                        <a:t>sex</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a:t>
                      </a:r>
                      <a:endParaRPr lang="nl-NL"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9223" marR="39223" marT="0" marB="0"/>
                </a:tc>
                <a:tc>
                  <a:txBody>
                    <a:bodyPr/>
                    <a:lstStyle/>
                    <a:p>
                      <a:pPr>
                        <a:spcAft>
                          <a:spcPts val="0"/>
                        </a:spcAft>
                        <a:tabLst>
                          <a:tab pos="-914400" algn="l"/>
                          <a:tab pos="-457200" algn="l"/>
                        </a:tabLst>
                      </a:pPr>
                      <a:r>
                        <a:rPr lang="nl-NL" sz="1100" spc="-10" dirty="0">
                          <a:effectLst/>
                        </a:rPr>
                        <a:t> </a:t>
                      </a:r>
                      <a:endParaRPr lang="nl-NL" sz="1100" dirty="0">
                        <a:effectLst/>
                      </a:endParaRPr>
                    </a:p>
                    <a:p>
                      <a:pPr>
                        <a:spcAft>
                          <a:spcPts val="0"/>
                        </a:spcAft>
                        <a:tabLst>
                          <a:tab pos="-914400" algn="l"/>
                          <a:tab pos="-457200" algn="l"/>
                        </a:tabLst>
                      </a:pPr>
                      <a:r>
                        <a:rPr lang="nl-NL" sz="1100" spc="-10" dirty="0">
                          <a:effectLst/>
                        </a:rPr>
                        <a:t>                 </a:t>
                      </a:r>
                    </a:p>
                    <a:p>
                      <a:pPr>
                        <a:spcAft>
                          <a:spcPts val="0"/>
                        </a:spcAft>
                        <a:tabLst>
                          <a:tab pos="-914400" algn="l"/>
                          <a:tab pos="-457200" algn="l"/>
                        </a:tabLst>
                      </a:pPr>
                      <a:r>
                        <a:rPr lang="nl-NL" sz="1100" spc="-10" dirty="0">
                          <a:effectLst/>
                          <a:latin typeface="Bookman Old Style" panose="02050604050505020204" pitchFamily="18" charset="0"/>
                        </a:rPr>
                        <a:t>              </a:t>
                      </a:r>
                      <a:r>
                        <a:rPr lang="nl-NL" sz="1400" spc="-10" dirty="0">
                          <a:effectLst/>
                          <a:latin typeface="Bookman Old Style" panose="02050604050505020204" pitchFamily="18" charset="0"/>
                        </a:rPr>
                        <a:t>opgewekt</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optimistisch</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energiek</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positief zelfbeeld</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neiging anderen te verwijten</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ontbrekend probleembesef</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versneld denken</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impulsieve, onbezonnen beslissingen</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concentratieproblemen</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a:t>
                      </a:r>
                    </a:p>
                    <a:p>
                      <a:pPr>
                        <a:spcAft>
                          <a:spcPts val="0"/>
                        </a:spcAft>
                        <a:tabLst>
                          <a:tab pos="-914400" algn="l"/>
                          <a:tab pos="-457200" algn="l"/>
                        </a:tabLst>
                      </a:pPr>
                      <a:r>
                        <a:rPr lang="nl-NL" sz="1400" spc="-10" dirty="0">
                          <a:effectLst/>
                          <a:latin typeface="Bookman Old Style" panose="02050604050505020204" pitchFamily="18" charset="0"/>
                        </a:rPr>
                        <a:t>           overactief</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ongeremd contact zoeken</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gejaagde bewegingen</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overdreven lachen en grappen maken</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verhoogde spraakzaamheid</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geen lichamelijke klachten</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onvermoeibaarheid</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te weinig slapen</a:t>
                      </a:r>
                      <a:endParaRPr lang="nl-NL" sz="1400" dirty="0">
                        <a:effectLst/>
                        <a:latin typeface="Bookman Old Style" panose="02050604050505020204" pitchFamily="18" charset="0"/>
                      </a:endParaRPr>
                    </a:p>
                    <a:p>
                      <a:pPr>
                        <a:spcAft>
                          <a:spcPts val="0"/>
                        </a:spcAft>
                        <a:tabLst>
                          <a:tab pos="-914400" algn="l"/>
                          <a:tab pos="-457200" algn="l"/>
                        </a:tabLst>
                      </a:pPr>
                      <a:r>
                        <a:rPr lang="nl-NL" sz="1400" spc="-10" dirty="0">
                          <a:effectLst/>
                          <a:latin typeface="Bookman Old Style" panose="02050604050505020204" pitchFamily="18" charset="0"/>
                        </a:rPr>
                        <a:t>           verhoogde seksuele activiteit</a:t>
                      </a:r>
                      <a:endParaRPr lang="nl-NL" sz="1400" dirty="0">
                        <a:effectLst/>
                        <a:latin typeface="Bookman Old Style" panose="02050604050505020204" pitchFamily="18" charset="0"/>
                        <a:ea typeface="Times New Roman" panose="02020603050405020304" pitchFamily="18" charset="0"/>
                        <a:cs typeface="Times New Roman" panose="02020603050405020304" pitchFamily="18" charset="0"/>
                      </a:endParaRPr>
                    </a:p>
                  </a:txBody>
                  <a:tcPr marL="39223" marR="39223" marT="0" marB="0"/>
                </a:tc>
                <a:extLst>
                  <a:ext uri="{0D108BD9-81ED-4DB2-BD59-A6C34878D82A}">
                    <a16:rowId xmlns:a16="http://schemas.microsoft.com/office/drawing/2014/main" val="314123"/>
                  </a:ext>
                </a:extLst>
              </a:tr>
            </a:tbl>
          </a:graphicData>
        </a:graphic>
      </p:graphicFrame>
      <p:sp>
        <p:nvSpPr>
          <p:cNvPr id="4" name="Rectangle 1"/>
          <p:cNvSpPr>
            <a:spLocks noGrp="1" noChangeArrowheads="1"/>
          </p:cNvSpPr>
          <p:nvPr>
            <p:ph type="title"/>
          </p:nvPr>
        </p:nvSpPr>
        <p:spPr bwMode="auto">
          <a:xfrm>
            <a:off x="663770" y="2712"/>
            <a:ext cx="8210902"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tabLst>
                <a:tab pos="-914400" algn="l"/>
                <a:tab pos="-457200" algn="l"/>
              </a:tabLst>
              <a:defRPr>
                <a:solidFill>
                  <a:schemeClr val="tx1"/>
                </a:solidFill>
                <a:latin typeface="Arial" panose="020B0604020202020204" pitchFamily="34" charset="0"/>
              </a:defRPr>
            </a:lvl1pPr>
            <a:lvl2pPr eaLnBrk="0" hangingPunct="0">
              <a:tabLst>
                <a:tab pos="-914400" algn="l"/>
                <a:tab pos="-457200" algn="l"/>
              </a:tabLst>
              <a:defRPr>
                <a:solidFill>
                  <a:schemeClr val="tx1"/>
                </a:solidFill>
                <a:latin typeface="Arial" panose="020B0604020202020204" pitchFamily="34" charset="0"/>
              </a:defRPr>
            </a:lvl2pPr>
            <a:lvl3pPr eaLnBrk="0" hangingPunct="0">
              <a:tabLst>
                <a:tab pos="-914400" algn="l"/>
                <a:tab pos="-457200" algn="l"/>
              </a:tabLst>
              <a:defRPr>
                <a:solidFill>
                  <a:schemeClr val="tx1"/>
                </a:solidFill>
                <a:latin typeface="Arial" panose="020B0604020202020204" pitchFamily="34" charset="0"/>
              </a:defRPr>
            </a:lvl3pPr>
            <a:lvl4pPr eaLnBrk="0" hangingPunct="0">
              <a:tabLst>
                <a:tab pos="-914400" algn="l"/>
                <a:tab pos="-457200" algn="l"/>
              </a:tabLst>
              <a:defRPr>
                <a:solidFill>
                  <a:schemeClr val="tx1"/>
                </a:solidFill>
                <a:latin typeface="Arial" panose="020B0604020202020204" pitchFamily="34" charset="0"/>
              </a:defRPr>
            </a:lvl4pPr>
            <a:lvl5pPr eaLnBrk="0" hangingPunct="0">
              <a:tabLst>
                <a:tab pos="-914400"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14400" algn="l"/>
                <a:tab pos="-457200" algn="l"/>
              </a:tabLst>
            </a:pPr>
            <a:r>
              <a:rPr kumimoji="0" lang="nl-NL" altLang="nl-NL" sz="2400" b="0" i="0" u="none" strike="noStrike" cap="none" normalizeH="0" baseline="0" dirty="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            </a:t>
            </a:r>
            <a:r>
              <a:rPr kumimoji="0" lang="nl-NL" altLang="nl-NL" b="1" i="0" u="none" strike="noStrike" cap="none" normalizeH="0" baseline="0" dirty="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Depressie		</a:t>
            </a:r>
            <a:r>
              <a:rPr lang="nl-NL" altLang="nl-NL" b="1" dirty="0">
                <a:latin typeface="Bookman Old Style" panose="02050604050505020204" pitchFamily="18" charset="0"/>
                <a:ea typeface="Times New Roman" panose="02020603050405020304" pitchFamily="18" charset="0"/>
                <a:cs typeface="Times New Roman" panose="02020603050405020304" pitchFamily="18" charset="0"/>
              </a:rPr>
              <a:t>    </a:t>
            </a:r>
            <a:r>
              <a:rPr kumimoji="0" lang="nl-NL" altLang="nl-NL" b="1" i="0" u="none" strike="noStrike" cap="none" normalizeH="0" baseline="0" dirty="0">
                <a:ln>
                  <a:noFill/>
                </a:ln>
                <a:solidFill>
                  <a:schemeClr val="tx1"/>
                </a:solidFill>
                <a:effectLst/>
                <a:latin typeface="Bookman Old Style" panose="02050604050505020204" pitchFamily="18" charset="0"/>
                <a:ea typeface="Times New Roman" panose="02020603050405020304" pitchFamily="18" charset="0"/>
                <a:cs typeface="Times New Roman" panose="02020603050405020304" pitchFamily="18" charset="0"/>
              </a:rPr>
              <a:t> Manie</a:t>
            </a:r>
            <a:endParaRPr kumimoji="0" lang="nl-NL" altLang="nl-NL" b="0" i="0" u="none" strike="noStrike" cap="none" normalizeH="0" baseline="0" dirty="0">
              <a:ln>
                <a:noFill/>
              </a:ln>
              <a:solidFill>
                <a:schemeClr val="tx1"/>
              </a:solidFill>
              <a:effectLst/>
              <a:latin typeface="Bookman Old Style" panose="0205060405050502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 pos="-457200" algn="l"/>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848139" y="477078"/>
            <a:ext cx="5287618" cy="830997"/>
          </a:xfrm>
          <a:prstGeom prst="rect">
            <a:avLst/>
          </a:prstGeom>
          <a:noFill/>
        </p:spPr>
        <p:txBody>
          <a:bodyPr wrap="square" rtlCol="0">
            <a:spAutoFit/>
          </a:bodyPr>
          <a:lstStyle/>
          <a:p>
            <a:r>
              <a:rPr lang="nl-NL" sz="4800" dirty="0">
                <a:solidFill>
                  <a:srgbClr val="FFFF00"/>
                </a:solidFill>
                <a:latin typeface="Bookman Old Style" panose="02050604050505020204" pitchFamily="18" charset="0"/>
              </a:rPr>
              <a:t>Stemming is:</a:t>
            </a:r>
          </a:p>
        </p:txBody>
      </p:sp>
      <p:sp>
        <p:nvSpPr>
          <p:cNvPr id="4" name="Tekstvak 3"/>
          <p:cNvSpPr txBox="1"/>
          <p:nvPr/>
        </p:nvSpPr>
        <p:spPr>
          <a:xfrm>
            <a:off x="1113183" y="1669774"/>
            <a:ext cx="9223513" cy="1569660"/>
          </a:xfrm>
          <a:prstGeom prst="rect">
            <a:avLst/>
          </a:prstGeom>
          <a:noFill/>
        </p:spPr>
        <p:txBody>
          <a:bodyPr wrap="square" rtlCol="0">
            <a:spAutoFit/>
          </a:bodyPr>
          <a:lstStyle/>
          <a:p>
            <a:pPr marL="285750" indent="-285750">
              <a:buFont typeface="Arial" panose="020B0604020202020204" pitchFamily="34" charset="0"/>
              <a:buChar char="•"/>
            </a:pPr>
            <a:r>
              <a:rPr lang="nl-NL" sz="2400" dirty="0">
                <a:latin typeface="Bookman Old Style" panose="02050604050505020204" pitchFamily="18" charset="0"/>
              </a:rPr>
              <a:t>Gemoed</a:t>
            </a:r>
          </a:p>
          <a:p>
            <a:pPr marL="285750" indent="-285750">
              <a:buFont typeface="Arial" panose="020B0604020202020204" pitchFamily="34" charset="0"/>
              <a:buChar char="•"/>
            </a:pPr>
            <a:r>
              <a:rPr lang="nl-NL" sz="2400" dirty="0">
                <a:latin typeface="Bookman Old Style" panose="02050604050505020204" pitchFamily="18" charset="0"/>
              </a:rPr>
              <a:t>Gemoedstoestand</a:t>
            </a:r>
          </a:p>
          <a:p>
            <a:pPr marL="285750" indent="-285750">
              <a:buFont typeface="Arial" panose="020B0604020202020204" pitchFamily="34" charset="0"/>
              <a:buChar char="•"/>
            </a:pPr>
            <a:r>
              <a:rPr lang="nl-NL" sz="2400" dirty="0">
                <a:latin typeface="Bookman Old Style" panose="02050604050505020204" pitchFamily="18" charset="0"/>
              </a:rPr>
              <a:t>Het geheel en samenspel van gevoelens, emoties en sentimenten dat gedurende een bepaalde periode bestaat.</a:t>
            </a:r>
            <a:endParaRPr lang="nl-NL" dirty="0"/>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338" y="3593667"/>
            <a:ext cx="2362456" cy="3013444"/>
          </a:xfrm>
          <a:prstGeom prst="rect">
            <a:avLst/>
          </a:prstGeom>
        </p:spPr>
      </p:pic>
      <p:pic>
        <p:nvPicPr>
          <p:cNvPr id="6" name="Afbeelding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8794" y="3593667"/>
            <a:ext cx="4853353" cy="3033346"/>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4021" y="3593667"/>
            <a:ext cx="4461163" cy="295349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a:xfrm>
            <a:off x="187546" y="321365"/>
            <a:ext cx="8825658" cy="1189383"/>
          </a:xfrm>
        </p:spPr>
        <p:txBody>
          <a:bodyPr/>
          <a:lstStyle/>
          <a:p>
            <a:r>
              <a:rPr lang="nl-NL" dirty="0">
                <a:solidFill>
                  <a:srgbClr val="FFFF00"/>
                </a:solidFill>
                <a:latin typeface="Bookman Old Style" panose="02050604050505020204" pitchFamily="18" charset="0"/>
              </a:rPr>
              <a:t>Stemming:</a:t>
            </a:r>
          </a:p>
        </p:txBody>
      </p:sp>
      <p:sp>
        <p:nvSpPr>
          <p:cNvPr id="5" name="Tekstvak 4"/>
          <p:cNvSpPr txBox="1"/>
          <p:nvPr/>
        </p:nvSpPr>
        <p:spPr>
          <a:xfrm>
            <a:off x="622852" y="1868556"/>
            <a:ext cx="9753600" cy="4801314"/>
          </a:xfrm>
          <a:prstGeom prst="rect">
            <a:avLst/>
          </a:prstGeom>
          <a:noFill/>
        </p:spPr>
        <p:txBody>
          <a:bodyPr wrap="square" rtlCol="0">
            <a:spAutoFit/>
          </a:bodyPr>
          <a:lstStyle/>
          <a:p>
            <a:pPr marL="285750" indent="-285750">
              <a:buFont typeface="Arial" panose="020B0604020202020204" pitchFamily="34" charset="0"/>
              <a:buChar char="•"/>
            </a:pPr>
            <a:r>
              <a:rPr lang="nl-NL" sz="3200" dirty="0">
                <a:latin typeface="Bookman Old Style" panose="02050604050505020204" pitchFamily="18" charset="0"/>
              </a:rPr>
              <a:t>Kan kortdurend zijn maar ook stabiel zijn gedurende een langere periode</a:t>
            </a:r>
          </a:p>
          <a:p>
            <a:pPr marL="285750" indent="-285750">
              <a:buFont typeface="Arial" panose="020B0604020202020204" pitchFamily="34" charset="0"/>
              <a:buChar char="•"/>
            </a:pPr>
            <a:r>
              <a:rPr lang="nl-NL" sz="3200" dirty="0">
                <a:latin typeface="Bookman Old Style" panose="02050604050505020204" pitchFamily="18" charset="0"/>
              </a:rPr>
              <a:t>Kan snel wisselen onder invloed van hormonen, karakter, omstandigheden, stoornis.</a:t>
            </a:r>
          </a:p>
          <a:p>
            <a:pPr marL="285750" indent="-285750">
              <a:buFont typeface="Arial" panose="020B0604020202020204" pitchFamily="34" charset="0"/>
              <a:buChar char="•"/>
            </a:pPr>
            <a:r>
              <a:rPr lang="nl-NL" sz="3200" dirty="0">
                <a:latin typeface="Bookman Old Style" panose="02050604050505020204" pitchFamily="18" charset="0"/>
              </a:rPr>
              <a:t>Kan dus stabiel zijn of instabiel</a:t>
            </a:r>
          </a:p>
          <a:p>
            <a:pPr marL="285750" indent="-285750">
              <a:buFont typeface="Arial" panose="020B0604020202020204" pitchFamily="34" charset="0"/>
              <a:buChar char="•"/>
            </a:pPr>
            <a:r>
              <a:rPr lang="nl-NL" sz="3200" dirty="0">
                <a:latin typeface="Bookman Old Style" panose="02050604050505020204" pitchFamily="18" charset="0"/>
              </a:rPr>
              <a:t>Kan opgewekt zijn of bedrukt.</a:t>
            </a:r>
          </a:p>
          <a:p>
            <a:pPr marL="285750" indent="-285750">
              <a:buFont typeface="Arial" panose="020B0604020202020204" pitchFamily="34" charset="0"/>
              <a:buChar char="•"/>
            </a:pPr>
            <a:r>
              <a:rPr lang="nl-NL" sz="3200" dirty="0">
                <a:latin typeface="Bookman Old Style" panose="02050604050505020204" pitchFamily="18" charset="0"/>
              </a:rPr>
              <a:t>Kan positief zijn of negatief</a:t>
            </a:r>
          </a:p>
          <a:p>
            <a:pPr marL="285750" indent="-285750">
              <a:buFont typeface="Arial" panose="020B0604020202020204" pitchFamily="34" charset="0"/>
              <a:buChar char="•"/>
            </a:pPr>
            <a:endParaRPr lang="nl-NL" sz="3200" dirty="0">
              <a:latin typeface="Bookman Old Style" panose="02050604050505020204" pitchFamily="18" charset="0"/>
            </a:endParaRPr>
          </a:p>
          <a:p>
            <a:pPr marL="285750" indent="-285750">
              <a:buFont typeface="Arial" panose="020B0604020202020204" pitchFamily="34" charset="0"/>
              <a:buChar char="•"/>
            </a:pPr>
            <a:endParaRPr lang="nl-NL" dirty="0">
              <a:latin typeface="Bookman Old Style" panose="02050604050505020204" pitchFamily="18" charset="0"/>
            </a:endParaRPr>
          </a:p>
        </p:txBody>
      </p:sp>
    </p:spTree>
    <p:extLst>
      <p:ext uri="{BB962C8B-B14F-4D97-AF65-F5344CB8AC3E}">
        <p14:creationId xmlns:p14="http://schemas.microsoft.com/office/powerpoint/2010/main" val="849392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el 1"/>
          <p:cNvSpPr>
            <a:spLocks noGrp="1"/>
          </p:cNvSpPr>
          <p:nvPr>
            <p:ph type="title"/>
          </p:nvPr>
        </p:nvSpPr>
        <p:spPr>
          <a:xfrm>
            <a:off x="795130" y="452438"/>
            <a:ext cx="9647583" cy="1893197"/>
          </a:xfrm>
        </p:spPr>
        <p:txBody>
          <a:bodyPr/>
          <a:lstStyle/>
          <a:p>
            <a:pPr algn="ctr"/>
            <a:r>
              <a:rPr lang="nl-NL" sz="4800" dirty="0">
                <a:solidFill>
                  <a:srgbClr val="FFFF00"/>
                </a:solidFill>
                <a:latin typeface="Bookman Old Style" panose="02050604050505020204" pitchFamily="18" charset="0"/>
              </a:rPr>
              <a:t>Stemming is zoals het weer</a:t>
            </a:r>
          </a:p>
        </p:txBody>
      </p:sp>
      <p:sp>
        <p:nvSpPr>
          <p:cNvPr id="4" name="Tijdelijke aanduiding voor inhoud 3"/>
          <p:cNvSpPr>
            <a:spLocks noGrp="1"/>
          </p:cNvSpPr>
          <p:nvPr>
            <p:ph idx="1"/>
          </p:nvPr>
        </p:nvSpPr>
        <p:spPr>
          <a:xfrm>
            <a:off x="424070" y="2052638"/>
            <a:ext cx="10827026" cy="4195762"/>
          </a:xfrm>
        </p:spPr>
        <p:txBody>
          <a:bodyPr/>
          <a:lstStyle/>
          <a:p>
            <a:pPr marL="0" indent="0">
              <a:buNone/>
            </a:pPr>
            <a:endParaRPr lang="nl-NL" sz="4800" dirty="0">
              <a:latin typeface="Bookman Old Style" panose="02050604050505020204" pitchFamily="18" charset="0"/>
            </a:endParaRPr>
          </a:p>
          <a:p>
            <a:pPr marL="0" indent="0">
              <a:buNone/>
            </a:pPr>
            <a:r>
              <a:rPr lang="nl-NL" sz="4800" dirty="0">
                <a:latin typeface="Bookman Old Style" panose="02050604050505020204" pitchFamily="18" charset="0"/>
              </a:rPr>
              <a:t>     </a:t>
            </a:r>
            <a:r>
              <a:rPr lang="nl-NL" sz="4800" dirty="0">
                <a:solidFill>
                  <a:srgbClr val="FFFF00"/>
                </a:solidFill>
                <a:latin typeface="Bookman Old Style" panose="02050604050505020204" pitchFamily="18" charset="0"/>
              </a:rPr>
              <a:t>Karakter is zoals het klimaat</a:t>
            </a:r>
          </a:p>
        </p:txBody>
      </p:sp>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848" y="1273096"/>
            <a:ext cx="2167606" cy="1394493"/>
          </a:xfrm>
          <a:prstGeom prst="rect">
            <a:avLst/>
          </a:prstGeom>
        </p:spPr>
      </p:pic>
      <p:pic>
        <p:nvPicPr>
          <p:cNvPr id="7" name="Afbeelding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4772" y="1273096"/>
            <a:ext cx="2381835" cy="1345296"/>
          </a:xfrm>
          <a:prstGeom prst="rect">
            <a:avLst/>
          </a:prstGeom>
        </p:spPr>
      </p:pic>
      <p:pic>
        <p:nvPicPr>
          <p:cNvPr id="8" name="Afbeelding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83085" y="1233867"/>
            <a:ext cx="3995965" cy="1498487"/>
          </a:xfrm>
          <a:prstGeom prst="rect">
            <a:avLst/>
          </a:prstGeom>
        </p:spPr>
      </p:pic>
      <p:pic>
        <p:nvPicPr>
          <p:cNvPr id="9" name="Afbeelding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44790" y="1273096"/>
            <a:ext cx="2140748" cy="1420030"/>
          </a:xfrm>
          <a:prstGeom prst="rect">
            <a:avLst/>
          </a:prstGeom>
        </p:spPr>
      </p:pic>
      <p:pic>
        <p:nvPicPr>
          <p:cNvPr id="10" name="Afbeelding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5130" y="3841060"/>
            <a:ext cx="10783920" cy="26479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el 1"/>
          <p:cNvSpPr>
            <a:spLocks noGrp="1"/>
          </p:cNvSpPr>
          <p:nvPr>
            <p:ph type="title"/>
          </p:nvPr>
        </p:nvSpPr>
        <p:spPr>
          <a:xfrm>
            <a:off x="335091" y="284577"/>
            <a:ext cx="11622156" cy="5007458"/>
          </a:xfrm>
        </p:spPr>
        <p:txBody>
          <a:bodyPr/>
          <a:lstStyle/>
          <a:p>
            <a:r>
              <a:rPr lang="nl-NL" sz="4800" dirty="0">
                <a:solidFill>
                  <a:srgbClr val="FFFF00"/>
                </a:solidFill>
                <a:latin typeface="Bookman Old Style" panose="02050604050505020204" pitchFamily="18" charset="0"/>
              </a:rPr>
              <a:t>Stemmingsstoornis</a:t>
            </a:r>
            <a:br>
              <a:rPr lang="nl-NL" sz="4800" dirty="0">
                <a:solidFill>
                  <a:srgbClr val="FFFF00"/>
                </a:solidFill>
                <a:latin typeface="Bookman Old Style" panose="02050604050505020204" pitchFamily="18" charset="0"/>
              </a:rPr>
            </a:br>
            <a:r>
              <a:rPr lang="nl-NL" sz="4800" dirty="0">
                <a:solidFill>
                  <a:srgbClr val="FFFF00"/>
                </a:solidFill>
                <a:latin typeface="Bookman Old Style" panose="02050604050505020204" pitchFamily="18" charset="0"/>
              </a:rPr>
              <a:t>definitie:</a:t>
            </a:r>
            <a:br>
              <a:rPr lang="nl-NL" sz="4800" dirty="0">
                <a:solidFill>
                  <a:srgbClr val="FFFF00"/>
                </a:solidFill>
                <a:latin typeface="Bookman Old Style" panose="02050604050505020204" pitchFamily="18" charset="0"/>
              </a:rPr>
            </a:br>
            <a:br>
              <a:rPr lang="nl-NL" sz="4800" dirty="0">
                <a:solidFill>
                  <a:srgbClr val="FFFF00"/>
                </a:solidFill>
                <a:latin typeface="Bookman Old Style" panose="02050604050505020204" pitchFamily="18" charset="0"/>
              </a:rPr>
            </a:br>
            <a:r>
              <a:rPr lang="nl-NL" sz="2800" dirty="0">
                <a:latin typeface="Bookman Old Style" panose="02050604050505020204" pitchFamily="18" charset="0"/>
              </a:rPr>
              <a:t>Een verzamelnaam voor psychische </a:t>
            </a:r>
            <a:br>
              <a:rPr lang="nl-NL" sz="2800" dirty="0">
                <a:latin typeface="Bookman Old Style" panose="02050604050505020204" pitchFamily="18" charset="0"/>
              </a:rPr>
            </a:br>
            <a:r>
              <a:rPr lang="nl-NL" sz="2800" dirty="0">
                <a:latin typeface="Bookman Old Style" panose="02050604050505020204" pitchFamily="18" charset="0"/>
              </a:rPr>
              <a:t>aandoeningen waarbij de </a:t>
            </a:r>
            <a:br>
              <a:rPr lang="nl-NL" sz="2800" dirty="0">
                <a:latin typeface="Bookman Old Style" panose="02050604050505020204" pitchFamily="18" charset="0"/>
              </a:rPr>
            </a:br>
            <a:r>
              <a:rPr lang="nl-NL" sz="2800" dirty="0">
                <a:latin typeface="Bookman Old Style" panose="02050604050505020204" pitchFamily="18" charset="0"/>
              </a:rPr>
              <a:t>gemoedsstemming </a:t>
            </a:r>
            <a:br>
              <a:rPr lang="nl-NL" sz="2800" dirty="0">
                <a:latin typeface="Bookman Old Style" panose="02050604050505020204" pitchFamily="18" charset="0"/>
              </a:rPr>
            </a:br>
            <a:r>
              <a:rPr lang="nl-NL" sz="2800" dirty="0">
                <a:latin typeface="Bookman Old Style" panose="02050604050505020204" pitchFamily="18" charset="0"/>
              </a:rPr>
              <a:t>of emotie van de patiënt ziekelijk is </a:t>
            </a:r>
            <a:br>
              <a:rPr lang="nl-NL" sz="2800" dirty="0">
                <a:latin typeface="Bookman Old Style" panose="02050604050505020204" pitchFamily="18" charset="0"/>
              </a:rPr>
            </a:br>
            <a:r>
              <a:rPr lang="nl-NL" sz="2800" dirty="0">
                <a:latin typeface="Bookman Old Style" panose="02050604050505020204" pitchFamily="18" charset="0"/>
              </a:rPr>
              <a:t>verstoord of niet past bij de situatie waarin de patiënt verkeert.</a:t>
            </a:r>
            <a:br>
              <a:rPr lang="nl-NL" sz="2800" dirty="0">
                <a:latin typeface="Bookman Old Style" panose="02050604050505020204" pitchFamily="18" charset="0"/>
              </a:rPr>
            </a:br>
            <a:endParaRPr lang="nl-NL" sz="2800" dirty="0">
              <a:solidFill>
                <a:srgbClr val="FFFF00"/>
              </a:solidFill>
              <a:latin typeface="Bookman Old Style" panose="02050604050505020204" pitchFamily="18" charset="0"/>
            </a:endParaRPr>
          </a:p>
        </p:txBody>
      </p:sp>
      <p:pic>
        <p:nvPicPr>
          <p:cNvPr id="2" name="Afbeelding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8659" y="411186"/>
            <a:ext cx="5064359" cy="364030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rotWithShape="1">
            <a:blip r:embed="rId2">
              <a:duotone>
                <a:schemeClr val="bg2">
                  <a:shade val="42000"/>
                  <a:hueMod val="42000"/>
                  <a:satMod val="124000"/>
                  <a:lumMod val="62000"/>
                </a:schemeClr>
                <a:schemeClr val="bg2">
                  <a:tint val="96000"/>
                  <a:satMod val="130000"/>
                </a:schemeClr>
              </a:duotone>
            </a:blip>
            <a:stretch/>
          </a:blipFill>
          <a:ln>
            <a:noFill/>
          </a:ln>
          <a:effectLst/>
        </p:spPr>
        <p:txBody>
          <a:bodyPr/>
          <a:lstStyle/>
          <a:p>
            <a:endParaRPr lang="nl-NL" dirty="0"/>
          </a:p>
        </p:txBody>
      </p:sp>
      <p:pic>
        <p:nvPicPr>
          <p:cNvPr id="12" name="Picture 11"/>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4" name="Picture 13"/>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8" name="Picture 17"/>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20" name="Picture 19"/>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22" name="Rectangle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5" name="Afbeelding 4"/>
          <p:cNvPicPr>
            <a:picLocks noChangeAspect="1"/>
          </p:cNvPicPr>
          <p:nvPr/>
        </p:nvPicPr>
        <p:blipFill rotWithShape="1">
          <a:blip r:embed="rId7">
            <a:extLst>
              <a:ext uri="{28A0092B-C50C-407E-A947-70E740481C1C}">
                <a14:useLocalDpi xmlns:a14="http://schemas.microsoft.com/office/drawing/2010/main" val="0"/>
              </a:ext>
            </a:extLst>
          </a:blip>
          <a:srcRect l="9364" r="8008"/>
          <a:stretch/>
        </p:blipFill>
        <p:spPr>
          <a:xfrm>
            <a:off x="7548152" y="10"/>
            <a:ext cx="4646658" cy="6857990"/>
          </a:xfrm>
          <a:prstGeom prst="rect">
            <a:avLst/>
          </a:prstGeom>
        </p:spPr>
      </p:pic>
      <p:sp>
        <p:nvSpPr>
          <p:cNvPr id="24" name="Rectangle 2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el 1"/>
          <p:cNvSpPr>
            <a:spLocks noGrp="1"/>
          </p:cNvSpPr>
          <p:nvPr>
            <p:ph type="ctrTitle"/>
          </p:nvPr>
        </p:nvSpPr>
        <p:spPr>
          <a:xfrm>
            <a:off x="650668" y="322007"/>
            <a:ext cx="6249784" cy="1641986"/>
          </a:xfrm>
        </p:spPr>
        <p:txBody>
          <a:bodyPr vert="horz" lIns="91440" tIns="45720" rIns="91440" bIns="45720" rtlCol="0" anchor="t">
            <a:normAutofit/>
          </a:bodyPr>
          <a:lstStyle/>
          <a:p>
            <a:r>
              <a:rPr lang="en-US" sz="4200" dirty="0">
                <a:solidFill>
                  <a:srgbClr val="FFFF00"/>
                </a:solidFill>
                <a:latin typeface="Bookman Old Style" panose="02050604050505020204" pitchFamily="18" charset="0"/>
              </a:rPr>
              <a:t> </a:t>
            </a:r>
            <a:r>
              <a:rPr lang="en-US" sz="4200" dirty="0" err="1">
                <a:solidFill>
                  <a:srgbClr val="FFFF00"/>
                </a:solidFill>
                <a:latin typeface="Bookman Old Style" panose="02050604050505020204" pitchFamily="18" charset="0"/>
              </a:rPr>
              <a:t>Stemmingsstoornissen</a:t>
            </a:r>
            <a:endParaRPr lang="en-US" sz="4200" dirty="0">
              <a:solidFill>
                <a:srgbClr val="FFFF00"/>
              </a:solidFill>
              <a:latin typeface="Bookman Old Style" panose="02050604050505020204" pitchFamily="18" charset="0"/>
            </a:endParaRPr>
          </a:p>
        </p:txBody>
      </p:sp>
      <p:sp>
        <p:nvSpPr>
          <p:cNvPr id="4" name="Tekstvak 3"/>
          <p:cNvSpPr txBox="1"/>
          <p:nvPr/>
        </p:nvSpPr>
        <p:spPr>
          <a:xfrm>
            <a:off x="411518" y="1963993"/>
            <a:ext cx="6805208" cy="4128873"/>
          </a:xfrm>
          <a:prstGeom prst="rect">
            <a:avLst/>
          </a:prstGeom>
        </p:spPr>
        <p:txBody>
          <a:bodyPr vert="horz" lIns="91440" tIns="45720" rIns="91440" bIns="45720" rtlCol="0">
            <a:noAutofit/>
          </a:bodyPr>
          <a:lstStyle/>
          <a:p>
            <a:pPr defTabSz="457200">
              <a:spcBef>
                <a:spcPts val="1000"/>
              </a:spcBef>
              <a:spcAft>
                <a:spcPts val="0"/>
              </a:spcAft>
              <a:buClr>
                <a:schemeClr val="accent1"/>
              </a:buClr>
              <a:buSzPct val="80000"/>
            </a:pPr>
            <a:r>
              <a:rPr lang="en-US" sz="2400" dirty="0" err="1">
                <a:latin typeface="Bookman Old Style" panose="02050604050505020204" pitchFamily="18" charset="0"/>
                <a:ea typeface="+mj-ea"/>
                <a:cs typeface="+mj-cs"/>
              </a:rPr>
              <a:t>Totaal</a:t>
            </a:r>
            <a:r>
              <a:rPr lang="en-US" sz="2400" dirty="0">
                <a:latin typeface="Bookman Old Style" panose="02050604050505020204" pitchFamily="18" charset="0"/>
                <a:ea typeface="+mj-ea"/>
                <a:cs typeface="+mj-cs"/>
              </a:rPr>
              <a:t> </a:t>
            </a:r>
            <a:r>
              <a:rPr lang="en-US" sz="2400" dirty="0" err="1">
                <a:latin typeface="Bookman Old Style" panose="02050604050505020204" pitchFamily="18" charset="0"/>
                <a:ea typeface="+mj-ea"/>
                <a:cs typeface="+mj-cs"/>
              </a:rPr>
              <a:t>aantal</a:t>
            </a:r>
            <a:r>
              <a:rPr lang="en-US" sz="2400" dirty="0">
                <a:latin typeface="Bookman Old Style" panose="02050604050505020204" pitchFamily="18" charset="0"/>
                <a:ea typeface="+mj-ea"/>
                <a:cs typeface="+mj-cs"/>
              </a:rPr>
              <a:t> </a:t>
            </a:r>
            <a:r>
              <a:rPr lang="en-US" sz="2400" dirty="0" err="1">
                <a:latin typeface="Bookman Old Style" panose="02050604050505020204" pitchFamily="18" charset="0"/>
                <a:ea typeface="+mj-ea"/>
                <a:cs typeface="+mj-cs"/>
              </a:rPr>
              <a:t>mensen</a:t>
            </a:r>
            <a:r>
              <a:rPr lang="en-US" sz="2400" dirty="0">
                <a:latin typeface="Bookman Old Style" panose="02050604050505020204" pitchFamily="18" charset="0"/>
                <a:ea typeface="+mj-ea"/>
                <a:cs typeface="+mj-cs"/>
              </a:rPr>
              <a:t> met </a:t>
            </a:r>
            <a:r>
              <a:rPr lang="en-US" sz="2400" dirty="0" err="1">
                <a:latin typeface="Bookman Old Style" panose="02050604050505020204" pitchFamily="18" charset="0"/>
                <a:ea typeface="+mj-ea"/>
                <a:cs typeface="+mj-cs"/>
              </a:rPr>
              <a:t>een</a:t>
            </a:r>
            <a:r>
              <a:rPr lang="en-US" sz="2400" dirty="0">
                <a:latin typeface="Bookman Old Style" panose="02050604050505020204" pitchFamily="18" charset="0"/>
                <a:ea typeface="+mj-ea"/>
                <a:cs typeface="+mj-cs"/>
              </a:rPr>
              <a:t>       stemmingsstoornis </a:t>
            </a:r>
            <a:r>
              <a:rPr lang="en-US" sz="2400" dirty="0" err="1">
                <a:latin typeface="Bookman Old Style" panose="02050604050505020204" pitchFamily="18" charset="0"/>
                <a:ea typeface="+mj-ea"/>
                <a:cs typeface="+mj-cs"/>
              </a:rPr>
              <a:t>geschat</a:t>
            </a:r>
            <a:r>
              <a:rPr lang="en-US" sz="2400" dirty="0">
                <a:latin typeface="Bookman Old Style" panose="02050604050505020204" pitchFamily="18" charset="0"/>
                <a:ea typeface="+mj-ea"/>
                <a:cs typeface="+mj-cs"/>
              </a:rPr>
              <a:t> op </a:t>
            </a:r>
            <a:r>
              <a:rPr lang="en-US" sz="2400" dirty="0" err="1">
                <a:latin typeface="Bookman Old Style" panose="02050604050505020204" pitchFamily="18" charset="0"/>
                <a:ea typeface="+mj-ea"/>
                <a:cs typeface="+mj-cs"/>
              </a:rPr>
              <a:t>bijna</a:t>
            </a:r>
            <a:r>
              <a:rPr lang="en-US" sz="2400" dirty="0">
                <a:latin typeface="Bookman Old Style" panose="02050604050505020204" pitchFamily="18" charset="0"/>
                <a:ea typeface="+mj-ea"/>
                <a:cs typeface="+mj-cs"/>
              </a:rPr>
              <a:t> 800.000 ( 4,7 % van de </a:t>
            </a:r>
            <a:r>
              <a:rPr lang="en-US" sz="2400" dirty="0" err="1">
                <a:latin typeface="Bookman Old Style" panose="02050604050505020204" pitchFamily="18" charset="0"/>
                <a:ea typeface="+mj-ea"/>
                <a:cs typeface="+mj-cs"/>
              </a:rPr>
              <a:t>bevolking</a:t>
            </a:r>
            <a:r>
              <a:rPr lang="en-US" sz="2400" dirty="0">
                <a:latin typeface="Bookman Old Style" panose="02050604050505020204" pitchFamily="18" charset="0"/>
                <a:ea typeface="+mj-ea"/>
                <a:cs typeface="+mj-cs"/>
              </a:rPr>
              <a:t>)</a:t>
            </a:r>
            <a:br>
              <a:rPr lang="en-US" sz="2400" dirty="0">
                <a:latin typeface="Bookman Old Style" panose="02050604050505020204" pitchFamily="18" charset="0"/>
                <a:ea typeface="+mj-ea"/>
                <a:cs typeface="+mj-cs"/>
              </a:rPr>
            </a:br>
            <a:endParaRPr lang="en-US" sz="2400" dirty="0">
              <a:latin typeface="Bookman Old Style" panose="02050604050505020204" pitchFamily="18" charset="0"/>
              <a:ea typeface="+mj-ea"/>
              <a:cs typeface="+mj-cs"/>
            </a:endParaRPr>
          </a:p>
          <a:p>
            <a:pPr defTabSz="457200">
              <a:spcBef>
                <a:spcPts val="1000"/>
              </a:spcBef>
              <a:spcAft>
                <a:spcPts val="0"/>
              </a:spcAft>
              <a:buClr>
                <a:schemeClr val="accent1"/>
              </a:buClr>
              <a:buSzPct val="80000"/>
            </a:pPr>
            <a:r>
              <a:rPr lang="en-US" sz="2400" dirty="0" err="1">
                <a:latin typeface="Bookman Old Style" panose="02050604050505020204" pitchFamily="18" charset="0"/>
                <a:ea typeface="+mj-ea"/>
                <a:cs typeface="+mj-cs"/>
              </a:rPr>
              <a:t>Bijna</a:t>
            </a:r>
            <a:r>
              <a:rPr lang="en-US" sz="2400" dirty="0">
                <a:latin typeface="Bookman Old Style" panose="02050604050505020204" pitchFamily="18" charset="0"/>
                <a:ea typeface="+mj-ea"/>
                <a:cs typeface="+mj-cs"/>
              </a:rPr>
              <a:t> 650.000 </a:t>
            </a:r>
            <a:r>
              <a:rPr lang="en-US" sz="2400" dirty="0" err="1">
                <a:latin typeface="Bookman Old Style" panose="02050604050505020204" pitchFamily="18" charset="0"/>
                <a:ea typeface="+mj-ea"/>
                <a:cs typeface="+mj-cs"/>
              </a:rPr>
              <a:t>mensen</a:t>
            </a:r>
            <a:r>
              <a:rPr lang="en-US" sz="2400" dirty="0">
                <a:latin typeface="Bookman Old Style" panose="02050604050505020204" pitchFamily="18" charset="0"/>
                <a:ea typeface="+mj-ea"/>
                <a:cs typeface="+mj-cs"/>
              </a:rPr>
              <a:t> van 18 tot 65 </a:t>
            </a:r>
            <a:r>
              <a:rPr lang="en-US" sz="2400" dirty="0" err="1">
                <a:latin typeface="Bookman Old Style" panose="02050604050505020204" pitchFamily="18" charset="0"/>
                <a:ea typeface="+mj-ea"/>
                <a:cs typeface="+mj-cs"/>
              </a:rPr>
              <a:t>jaar</a:t>
            </a:r>
            <a:r>
              <a:rPr lang="en-US" sz="2400" dirty="0">
                <a:latin typeface="Bookman Old Style" panose="02050604050505020204" pitchFamily="18" charset="0"/>
                <a:ea typeface="+mj-ea"/>
                <a:cs typeface="+mj-cs"/>
              </a:rPr>
              <a:t> met </a:t>
            </a:r>
            <a:r>
              <a:rPr lang="en-US" sz="2400" dirty="0" err="1">
                <a:latin typeface="Bookman Old Style" panose="02050604050505020204" pitchFamily="18" charset="0"/>
                <a:ea typeface="+mj-ea"/>
                <a:cs typeface="+mj-cs"/>
              </a:rPr>
              <a:t>een</a:t>
            </a:r>
            <a:r>
              <a:rPr lang="en-US" sz="2400" dirty="0">
                <a:latin typeface="Bookman Old Style" panose="02050604050505020204" pitchFamily="18" charset="0"/>
                <a:ea typeface="+mj-ea"/>
                <a:cs typeface="+mj-cs"/>
              </a:rPr>
              <a:t> stemmingsstoornis</a:t>
            </a:r>
            <a:br>
              <a:rPr lang="en-US" sz="2400" dirty="0">
                <a:latin typeface="Bookman Old Style" panose="02050604050505020204" pitchFamily="18" charset="0"/>
                <a:ea typeface="+mj-ea"/>
                <a:cs typeface="+mj-cs"/>
              </a:rPr>
            </a:br>
            <a:endParaRPr lang="en-US" sz="2400" dirty="0">
              <a:latin typeface="Bookman Old Style" panose="02050604050505020204" pitchFamily="18" charset="0"/>
              <a:ea typeface="+mj-ea"/>
              <a:cs typeface="+mj-cs"/>
            </a:endParaRPr>
          </a:p>
          <a:p>
            <a:pPr defTabSz="457200">
              <a:spcBef>
                <a:spcPts val="1000"/>
              </a:spcBef>
              <a:spcAft>
                <a:spcPts val="0"/>
              </a:spcAft>
              <a:buClr>
                <a:schemeClr val="accent1"/>
              </a:buClr>
              <a:buSzPct val="80000"/>
            </a:pPr>
            <a:r>
              <a:rPr lang="en-US" sz="2400" dirty="0">
                <a:latin typeface="Bookman Old Style" panose="02050604050505020204" pitchFamily="18" charset="0"/>
                <a:ea typeface="+mj-ea"/>
                <a:cs typeface="+mj-cs"/>
              </a:rPr>
              <a:t>293.800 </a:t>
            </a:r>
            <a:r>
              <a:rPr lang="en-US" sz="2400" dirty="0" err="1">
                <a:latin typeface="Bookman Old Style" panose="02050604050505020204" pitchFamily="18" charset="0"/>
                <a:ea typeface="+mj-ea"/>
                <a:cs typeface="+mj-cs"/>
              </a:rPr>
              <a:t>personen</a:t>
            </a:r>
            <a:r>
              <a:rPr lang="en-US" sz="2400" dirty="0">
                <a:latin typeface="Bookman Old Style" panose="02050604050505020204" pitchFamily="18" charset="0"/>
                <a:ea typeface="+mj-ea"/>
                <a:cs typeface="+mj-cs"/>
              </a:rPr>
              <a:t> </a:t>
            </a:r>
            <a:r>
              <a:rPr lang="en-US" sz="2400" dirty="0" err="1">
                <a:latin typeface="Bookman Old Style" panose="02050604050505020204" pitchFamily="18" charset="0"/>
                <a:ea typeface="+mj-ea"/>
                <a:cs typeface="+mj-cs"/>
              </a:rPr>
              <a:t>bij</a:t>
            </a:r>
            <a:r>
              <a:rPr lang="en-US" sz="2400" dirty="0">
                <a:latin typeface="Bookman Old Style" panose="02050604050505020204" pitchFamily="18" charset="0"/>
                <a:ea typeface="+mj-ea"/>
                <a:cs typeface="+mj-cs"/>
              </a:rPr>
              <a:t> </a:t>
            </a:r>
            <a:r>
              <a:rPr lang="en-US" sz="2400" dirty="0" err="1">
                <a:latin typeface="Bookman Old Style" panose="02050604050505020204" pitchFamily="18" charset="0"/>
                <a:ea typeface="+mj-ea"/>
                <a:cs typeface="+mj-cs"/>
              </a:rPr>
              <a:t>huisarts</a:t>
            </a:r>
            <a:r>
              <a:rPr lang="en-US" sz="2400" dirty="0">
                <a:latin typeface="Bookman Old Style" panose="02050604050505020204" pitchFamily="18" charset="0"/>
                <a:ea typeface="+mj-ea"/>
                <a:cs typeface="+mj-cs"/>
              </a:rPr>
              <a:t> </a:t>
            </a:r>
            <a:r>
              <a:rPr lang="en-US" sz="2400" dirty="0" err="1">
                <a:latin typeface="Bookman Old Style" panose="02050604050505020204" pitchFamily="18" charset="0"/>
                <a:ea typeface="+mj-ea"/>
                <a:cs typeface="+mj-cs"/>
              </a:rPr>
              <a:t>geregistreerd</a:t>
            </a:r>
            <a:r>
              <a:rPr lang="en-US" sz="2400" dirty="0">
                <a:latin typeface="Bookman Old Style" panose="02050604050505020204" pitchFamily="18" charset="0"/>
                <a:ea typeface="+mj-ea"/>
                <a:cs typeface="+mj-cs"/>
              </a:rPr>
              <a:t> met diagnose stemmingsstoornis</a:t>
            </a:r>
            <a:br>
              <a:rPr lang="en-US" sz="2400" dirty="0">
                <a:latin typeface="Bookman Old Style" panose="02050604050505020204" pitchFamily="18" charset="0"/>
                <a:ea typeface="+mj-ea"/>
                <a:cs typeface="+mj-cs"/>
              </a:rPr>
            </a:br>
            <a:endParaRPr lang="en-US" sz="2400" dirty="0">
              <a:latin typeface="Bookman Old Style" panose="02050604050505020204" pitchFamily="18" charset="0"/>
              <a:ea typeface="+mj-ea"/>
              <a:cs typeface="+mj-cs"/>
            </a:endParaRPr>
          </a:p>
        </p:txBody>
      </p:sp>
    </p:spTree>
    <p:extLst>
      <p:ext uri="{BB962C8B-B14F-4D97-AF65-F5344CB8AC3E}">
        <p14:creationId xmlns:p14="http://schemas.microsoft.com/office/powerpoint/2010/main" val="3602437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el 1"/>
          <p:cNvSpPr>
            <a:spLocks noGrp="1"/>
          </p:cNvSpPr>
          <p:nvPr>
            <p:ph type="title"/>
          </p:nvPr>
        </p:nvSpPr>
        <p:spPr/>
        <p:txBody>
          <a:bodyPr/>
          <a:lstStyle/>
          <a:p>
            <a:r>
              <a:rPr lang="nl-NL" dirty="0">
                <a:solidFill>
                  <a:srgbClr val="FFFF00"/>
                </a:solidFill>
                <a:latin typeface="Bookman Old Style" panose="02050604050505020204" pitchFamily="18" charset="0"/>
              </a:rPr>
              <a:t>Stemmingsstoornis</a:t>
            </a:r>
          </a:p>
        </p:txBody>
      </p:sp>
      <p:sp>
        <p:nvSpPr>
          <p:cNvPr id="27650" name="Tijdelijke aanduiding voor inhoud 2"/>
          <p:cNvSpPr>
            <a:spLocks noGrp="1"/>
          </p:cNvSpPr>
          <p:nvPr>
            <p:ph idx="1"/>
          </p:nvPr>
        </p:nvSpPr>
        <p:spPr/>
        <p:txBody>
          <a:bodyPr/>
          <a:lstStyle/>
          <a:p>
            <a:pPr marL="0" indent="0">
              <a:buClr>
                <a:srgbClr val="F5A408"/>
              </a:buClr>
              <a:buNone/>
            </a:pPr>
            <a:r>
              <a:rPr lang="nl-NL" sz="2400" dirty="0">
                <a:latin typeface="Bookman Old Style" panose="02050604050505020204" pitchFamily="18" charset="0"/>
              </a:rPr>
              <a:t>De stemming van de patiënt kan zijn:</a:t>
            </a:r>
          </a:p>
          <a:p>
            <a:pPr marL="0" indent="0">
              <a:buClr>
                <a:srgbClr val="F5A408"/>
              </a:buClr>
              <a:buNone/>
            </a:pPr>
            <a:r>
              <a:rPr lang="nl-NL" sz="2400" dirty="0">
                <a:latin typeface="Bookman Old Style" panose="02050604050505020204" pitchFamily="18" charset="0"/>
              </a:rPr>
              <a:t>Depressief  waarbij de gemoedsstemming bedrukt is, </a:t>
            </a:r>
          </a:p>
          <a:p>
            <a:pPr marL="0" indent="0">
              <a:buClr>
                <a:srgbClr val="F5A408"/>
              </a:buClr>
              <a:buNone/>
            </a:pPr>
            <a:r>
              <a:rPr lang="nl-NL" sz="2400" dirty="0">
                <a:latin typeface="Bookman Old Style" panose="02050604050505020204" pitchFamily="18" charset="0"/>
              </a:rPr>
              <a:t>Manisch waarbij de stemming als pathologisch uitgelaten of ongeremd gezien kan worden, </a:t>
            </a:r>
          </a:p>
          <a:p>
            <a:pPr marL="0" indent="0">
              <a:buClr>
                <a:srgbClr val="F5A408"/>
              </a:buClr>
              <a:buNone/>
            </a:pPr>
            <a:r>
              <a:rPr lang="nl-NL" sz="2400" dirty="0">
                <a:latin typeface="Bookman Old Style" panose="02050604050505020204" pitchFamily="18" charset="0"/>
              </a:rPr>
              <a:t>Hypomaan, bij een milde vorm van manie. </a:t>
            </a:r>
          </a:p>
          <a:p>
            <a:pPr marL="0" indent="0">
              <a:buClr>
                <a:srgbClr val="F5A408"/>
              </a:buClr>
              <a:buNone/>
            </a:pPr>
            <a:r>
              <a:rPr lang="nl-NL" sz="2400" dirty="0">
                <a:latin typeface="Bookman Old Style" panose="02050604050505020204" pitchFamily="18" charset="0"/>
              </a:rPr>
              <a:t>Bipolair: stoornis die wordt gekenmerkt door wisselende stemmingen, dan weer manisch of hypomaan, dan weer depressief</a:t>
            </a:r>
            <a:br>
              <a:rPr lang="nl-NL" sz="2400" dirty="0">
                <a:latin typeface="Bookman Old Style" panose="02050604050505020204" pitchFamily="18" charset="0"/>
              </a:rPr>
            </a:br>
            <a:endParaRPr lang="nl-NL" sz="2400" dirty="0">
              <a:latin typeface="Bookman Old Style" panose="020506040505050202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el 1"/>
          <p:cNvSpPr>
            <a:spLocks noGrp="1"/>
          </p:cNvSpPr>
          <p:nvPr>
            <p:ph type="title"/>
          </p:nvPr>
        </p:nvSpPr>
        <p:spPr>
          <a:xfrm>
            <a:off x="429291" y="213288"/>
            <a:ext cx="9404350" cy="757384"/>
          </a:xfrm>
        </p:spPr>
        <p:txBody>
          <a:bodyPr/>
          <a:lstStyle/>
          <a:p>
            <a:r>
              <a:rPr lang="nl-NL" sz="4800" dirty="0">
                <a:solidFill>
                  <a:srgbClr val="FFFF00"/>
                </a:solidFill>
                <a:latin typeface="Bookman Old Style" panose="02050604050505020204" pitchFamily="18" charset="0"/>
              </a:rPr>
              <a:t>Depressieve episode</a:t>
            </a:r>
            <a:r>
              <a:rPr lang="nl-NL" sz="2000" dirty="0">
                <a:solidFill>
                  <a:srgbClr val="FFFF00"/>
                </a:solidFill>
                <a:latin typeface="Bookman Old Style" panose="02050604050505020204" pitchFamily="18" charset="0"/>
              </a:rPr>
              <a:t> </a:t>
            </a:r>
            <a:br>
              <a:rPr lang="nl-NL" sz="4800" dirty="0">
                <a:solidFill>
                  <a:srgbClr val="FFFF00"/>
                </a:solidFill>
                <a:latin typeface="Bookman Old Style" panose="02050604050505020204" pitchFamily="18" charset="0"/>
              </a:rPr>
            </a:br>
            <a:endParaRPr lang="nl-NL" sz="4800" dirty="0">
              <a:solidFill>
                <a:srgbClr val="FFFF00"/>
              </a:solidFill>
              <a:latin typeface="Bookman Old Style" panose="02050604050505020204" pitchFamily="18" charset="0"/>
            </a:endParaRPr>
          </a:p>
        </p:txBody>
      </p:sp>
      <p:sp>
        <p:nvSpPr>
          <p:cNvPr id="5" name="Rectangle 2"/>
          <p:cNvSpPr>
            <a:spLocks noGrp="1" noChangeArrowheads="1"/>
          </p:cNvSpPr>
          <p:nvPr>
            <p:ph idx="1"/>
          </p:nvPr>
        </p:nvSpPr>
        <p:spPr bwMode="auto">
          <a:xfrm>
            <a:off x="369552" y="1821878"/>
            <a:ext cx="11284630"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a:p>
            <a:pPr marL="0" indent="0" defTabSz="914400" eaLnBrk="0" hangingPunct="0">
              <a:spcBef>
                <a:spcPct val="0"/>
              </a:spcBef>
              <a:spcAft>
                <a:spcPct val="0"/>
              </a:spcAft>
              <a:buClrTx/>
              <a:buSzTx/>
              <a:buNone/>
            </a:pPr>
            <a:r>
              <a:rPr lang="nl-NL" altLang="nl-NL" sz="2400" dirty="0">
                <a:solidFill>
                  <a:srgbClr val="FFFF00"/>
                </a:solidFill>
                <a:latin typeface="Bookman Old Style" panose="02050604050505020204" pitchFamily="18" charset="0"/>
              </a:rPr>
              <a:t>1</a:t>
            </a:r>
            <a:r>
              <a:rPr lang="nl-NL" altLang="nl-NL" sz="2400" dirty="0">
                <a:latin typeface="Bookman Old Style" panose="02050604050505020204" pitchFamily="18" charset="0"/>
              </a:rPr>
              <a:t>. D</a:t>
            </a:r>
            <a:r>
              <a:rPr kumimoji="0" lang="nl-NL" altLang="nl-NL" sz="2400" b="0" i="0" u="none" strike="noStrike" cap="none" normalizeH="0" baseline="0" dirty="0">
                <a:ln>
                  <a:noFill/>
                </a:ln>
                <a:solidFill>
                  <a:schemeClr val="tx1"/>
                </a:solidFill>
                <a:effectLst/>
                <a:latin typeface="Bookman Old Style" panose="02050604050505020204" pitchFamily="18" charset="0"/>
              </a:rPr>
              <a:t>epressieve stemming gedurende het grootste deel van de dag, bijna elke dag, zoals blijkt uit subjectieve mededelingen (bijvoorbeeld voelt zich verdrietig of leeg) ofwel observatie door anderen (bijvoorbeeld lijkt erg somber of steeds bedroefd)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nl-NL" altLang="nl-NL" sz="2400" b="0" i="0" u="none" strike="noStrike" cap="none" normalizeH="0" baseline="0" dirty="0">
              <a:ln>
                <a:noFill/>
              </a:ln>
              <a:solidFill>
                <a:schemeClr val="tx1"/>
              </a:solidFill>
              <a:effectLst/>
              <a:latin typeface="Bookman Old Style" panose="02050604050505020204" pitchFamily="18" charset="0"/>
            </a:endParaRPr>
          </a:p>
          <a:p>
            <a:pPr marL="0" indent="0" defTabSz="914400" eaLnBrk="0" hangingPunct="0">
              <a:spcBef>
                <a:spcPct val="0"/>
              </a:spcBef>
              <a:spcAft>
                <a:spcPct val="0"/>
              </a:spcAft>
              <a:buClrTx/>
              <a:buSzTx/>
              <a:buNone/>
            </a:pPr>
            <a:r>
              <a:rPr kumimoji="0" lang="nl-NL" altLang="nl-NL" sz="2400" b="0" i="0" u="none" strike="noStrike" cap="none" normalizeH="0" baseline="0" dirty="0">
                <a:ln>
                  <a:noFill/>
                </a:ln>
                <a:solidFill>
                  <a:srgbClr val="FFFF00"/>
                </a:solidFill>
                <a:effectLst/>
                <a:latin typeface="Bookman Old Style" panose="02050604050505020204" pitchFamily="18" charset="0"/>
              </a:rPr>
              <a:t>2</a:t>
            </a:r>
            <a:r>
              <a:rPr kumimoji="0" lang="nl-NL" altLang="nl-NL" sz="2400" b="0" i="0" u="none" strike="noStrike" cap="none" normalizeH="0" baseline="0" dirty="0">
                <a:ln>
                  <a:noFill/>
                </a:ln>
                <a:solidFill>
                  <a:schemeClr val="tx1"/>
                </a:solidFill>
                <a:effectLst/>
                <a:latin typeface="Bookman Old Style" panose="02050604050505020204" pitchFamily="18" charset="0"/>
              </a:rPr>
              <a:t>. Duidelijke vermindering van interesse of plezier (</a:t>
            </a:r>
            <a:r>
              <a:rPr kumimoji="0" lang="nl-NL" altLang="nl-NL" sz="2400" b="0" i="1" u="none" strike="noStrike" cap="none" normalizeH="0" baseline="0" dirty="0">
                <a:ln>
                  <a:noFill/>
                </a:ln>
                <a:solidFill>
                  <a:schemeClr val="tx1"/>
                </a:solidFill>
                <a:effectLst/>
                <a:latin typeface="Bookman Old Style" panose="02050604050505020204" pitchFamily="18" charset="0"/>
              </a:rPr>
              <a:t> </a:t>
            </a:r>
            <a:r>
              <a:rPr kumimoji="0" lang="nl-NL" altLang="nl-NL" sz="2400" b="0" i="1" u="none" strike="noStrike" cap="none" normalizeH="0" baseline="0" dirty="0" err="1">
                <a:ln>
                  <a:noFill/>
                </a:ln>
                <a:solidFill>
                  <a:schemeClr val="tx1"/>
                </a:solidFill>
                <a:effectLst/>
                <a:latin typeface="Bookman Old Style" panose="02050604050505020204" pitchFamily="18" charset="0"/>
              </a:rPr>
              <a:t>Adhedonie</a:t>
            </a:r>
            <a:r>
              <a:rPr kumimoji="0" lang="nl-NL" altLang="nl-NL" sz="2400" b="0" i="0" u="none" strike="noStrike" cap="none" normalizeH="0" baseline="0" dirty="0">
                <a:ln>
                  <a:noFill/>
                </a:ln>
                <a:solidFill>
                  <a:schemeClr val="tx1"/>
                </a:solidFill>
                <a:effectLst/>
                <a:latin typeface="Bookman Old Style" panose="02050604050505020204" pitchFamily="18" charset="0"/>
              </a:rPr>
              <a:t>) in alle of bijna alle activiteiten gedurende het grootste deel van de dag, bijna elke dag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2400" b="0" i="0" u="none" strike="noStrike" cap="none" normalizeH="0" baseline="0" dirty="0">
              <a:ln>
                <a:noFill/>
              </a:ln>
              <a:solidFill>
                <a:schemeClr val="tx1"/>
              </a:solidFill>
              <a:effectLst/>
              <a:latin typeface="Bookman Old Style" panose="020506040505050202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400" b="0" i="1" u="none" strike="noStrike" cap="none" normalizeH="0" baseline="0" dirty="0">
                <a:ln>
                  <a:noFill/>
                </a:ln>
                <a:solidFill>
                  <a:schemeClr val="tx1"/>
                </a:solidFill>
                <a:effectLst/>
                <a:latin typeface="Bookman Old Style" panose="02050604050505020204" pitchFamily="18" charset="0"/>
              </a:rPr>
              <a:t>Bij deze twee criteria moet worden uitgesloten dat ze zijn veroorzaakt door een lichamelijke aandoening, wanen of hallucinaties.</a:t>
            </a:r>
          </a:p>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2400" b="0" i="0" u="none" strike="noStrike" cap="none" normalizeH="0" baseline="0" dirty="0">
                <a:ln>
                  <a:noFill/>
                </a:ln>
                <a:solidFill>
                  <a:schemeClr val="tx1"/>
                </a:solidFill>
                <a:effectLst/>
                <a:latin typeface="Bookman Old Style" panose="02050604050505020204" pitchFamily="18" charset="0"/>
              </a:rPr>
              <a:t> </a:t>
            </a:r>
          </a:p>
        </p:txBody>
      </p:sp>
      <p:sp>
        <p:nvSpPr>
          <p:cNvPr id="6" name="Tekstvak 5"/>
          <p:cNvSpPr txBox="1"/>
          <p:nvPr/>
        </p:nvSpPr>
        <p:spPr>
          <a:xfrm>
            <a:off x="369552" y="1083213"/>
            <a:ext cx="11165956" cy="923330"/>
          </a:xfrm>
          <a:prstGeom prst="rect">
            <a:avLst/>
          </a:prstGeom>
          <a:noFill/>
        </p:spPr>
        <p:txBody>
          <a:bodyPr wrap="square" rtlCol="0">
            <a:spAutoFit/>
          </a:bodyPr>
          <a:lstStyle/>
          <a:p>
            <a:r>
              <a:rPr lang="nl-NL" i="1" dirty="0">
                <a:solidFill>
                  <a:srgbClr val="FFFF00"/>
                </a:solidFill>
                <a:latin typeface="Bookman Old Style" panose="02050604050505020204" pitchFamily="18" charset="0"/>
              </a:rPr>
              <a:t>Vijf of meer van de volgende symptomen zijn binnen dezelfde periode van twee weken aanwezig geweest en wijzen op een verandering ten opzichte van het eerdere functioneren; ten minste een van de symptomen is ofwel depressieve stemming, ofwel verlies van interesse of plezier. </a:t>
            </a:r>
            <a:endParaRPr lang="nl-NL" dirty="0">
              <a:solidFill>
                <a:srgbClr val="FFFF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el 1"/>
          <p:cNvSpPr>
            <a:spLocks noGrp="1"/>
          </p:cNvSpPr>
          <p:nvPr>
            <p:ph type="title"/>
          </p:nvPr>
        </p:nvSpPr>
        <p:spPr>
          <a:xfrm>
            <a:off x="646113" y="269558"/>
            <a:ext cx="9404350" cy="799587"/>
          </a:xfrm>
        </p:spPr>
        <p:txBody>
          <a:bodyPr/>
          <a:lstStyle/>
          <a:p>
            <a:r>
              <a:rPr lang="nl-NL" sz="4400" dirty="0">
                <a:solidFill>
                  <a:srgbClr val="FFFF00"/>
                </a:solidFill>
                <a:latin typeface="Bookman Old Style" panose="02050604050505020204" pitchFamily="18" charset="0"/>
              </a:rPr>
              <a:t>Depressieve episode </a:t>
            </a:r>
            <a:endParaRPr lang="nl-NL" dirty="0"/>
          </a:p>
        </p:txBody>
      </p:sp>
      <p:sp>
        <p:nvSpPr>
          <p:cNvPr id="4" name="Tekstvak 3"/>
          <p:cNvSpPr txBox="1"/>
          <p:nvPr/>
        </p:nvSpPr>
        <p:spPr>
          <a:xfrm>
            <a:off x="646113" y="1252025"/>
            <a:ext cx="10143807" cy="4801314"/>
          </a:xfrm>
          <a:prstGeom prst="rect">
            <a:avLst/>
          </a:prstGeom>
          <a:noFill/>
        </p:spPr>
        <p:txBody>
          <a:bodyPr wrap="square" rtlCol="0">
            <a:spAutoFit/>
          </a:bodyPr>
          <a:lstStyle/>
          <a:p>
            <a:r>
              <a:rPr lang="nl-NL" sz="2400" dirty="0">
                <a:solidFill>
                  <a:srgbClr val="FFFF00"/>
                </a:solidFill>
              </a:rPr>
              <a:t>3</a:t>
            </a:r>
            <a:r>
              <a:rPr lang="nl-NL" dirty="0">
                <a:latin typeface="Bookman Old Style" panose="02050604050505020204" pitchFamily="18" charset="0"/>
              </a:rPr>
              <a:t>. </a:t>
            </a:r>
            <a:r>
              <a:rPr lang="nl-NL" sz="2400" dirty="0">
                <a:latin typeface="Bookman Old Style" panose="02050604050505020204" pitchFamily="18" charset="0"/>
              </a:rPr>
              <a:t>Duidelijke gewichtsvermindering zonder dat dieet gehouden   </a:t>
            </a:r>
          </a:p>
          <a:p>
            <a:r>
              <a:rPr lang="nl-NL" sz="2400" dirty="0">
                <a:latin typeface="Bookman Old Style" panose="02050604050505020204" pitchFamily="18" charset="0"/>
              </a:rPr>
              <a:t>   wordt of gewichtstoename (bijvoorbeeld meer dan vijf procent </a:t>
            </a:r>
          </a:p>
          <a:p>
            <a:r>
              <a:rPr lang="nl-NL" sz="2400" dirty="0">
                <a:latin typeface="Bookman Old Style" panose="02050604050505020204" pitchFamily="18" charset="0"/>
              </a:rPr>
              <a:t>   van het lichaamsgewicht in één maand), of bijna elke dag   </a:t>
            </a:r>
          </a:p>
          <a:p>
            <a:r>
              <a:rPr lang="nl-NL" sz="2400" dirty="0">
                <a:latin typeface="Bookman Old Style" panose="02050604050505020204" pitchFamily="18" charset="0"/>
              </a:rPr>
              <a:t>   afgenomen of toegenomen eetlust</a:t>
            </a:r>
          </a:p>
          <a:p>
            <a:endParaRPr lang="nl-NL" sz="2400" dirty="0">
              <a:latin typeface="Bookman Old Style" panose="02050604050505020204" pitchFamily="18" charset="0"/>
            </a:endParaRPr>
          </a:p>
          <a:p>
            <a:r>
              <a:rPr lang="nl-NL" sz="2400" dirty="0">
                <a:solidFill>
                  <a:srgbClr val="FFFF00"/>
                </a:solidFill>
                <a:latin typeface="Bookman Old Style" panose="02050604050505020204" pitchFamily="18" charset="0"/>
              </a:rPr>
              <a:t>4</a:t>
            </a:r>
            <a:r>
              <a:rPr lang="nl-NL" sz="2400" dirty="0">
                <a:latin typeface="Bookman Old Style" panose="02050604050505020204" pitchFamily="18" charset="0"/>
              </a:rPr>
              <a:t>. Insomnia (slapeloosheid) of </a:t>
            </a:r>
            <a:r>
              <a:rPr lang="nl-NL" sz="2400" dirty="0" err="1">
                <a:latin typeface="Bookman Old Style" panose="02050604050505020204" pitchFamily="18" charset="0"/>
              </a:rPr>
              <a:t>hypersomnia</a:t>
            </a:r>
            <a:r>
              <a:rPr lang="nl-NL" sz="2400" dirty="0">
                <a:latin typeface="Bookman Old Style" panose="02050604050505020204" pitchFamily="18" charset="0"/>
              </a:rPr>
              <a:t> (overmatige slaap en </a:t>
            </a:r>
          </a:p>
          <a:p>
            <a:r>
              <a:rPr lang="nl-NL" sz="2400" dirty="0">
                <a:latin typeface="Bookman Old Style" panose="02050604050505020204" pitchFamily="18" charset="0"/>
              </a:rPr>
              <a:t>    slaperigheid) bijna elke dag </a:t>
            </a:r>
          </a:p>
          <a:p>
            <a:endParaRPr lang="nl-NL" sz="2400" dirty="0">
              <a:latin typeface="Bookman Old Style" panose="02050604050505020204" pitchFamily="18" charset="0"/>
            </a:endParaRPr>
          </a:p>
          <a:p>
            <a:r>
              <a:rPr lang="nl-NL" sz="2400" dirty="0">
                <a:solidFill>
                  <a:srgbClr val="FFFF00"/>
                </a:solidFill>
                <a:latin typeface="Bookman Old Style" panose="02050604050505020204" pitchFamily="18" charset="0"/>
              </a:rPr>
              <a:t>5</a:t>
            </a:r>
            <a:r>
              <a:rPr lang="nl-NL" sz="2400" dirty="0">
                <a:latin typeface="Bookman Old Style" panose="02050604050505020204" pitchFamily="18" charset="0"/>
              </a:rPr>
              <a:t>. psychomotorische agitatie of remming), bijna elke dag veranderingen in activiteitenniveaus, rusteloosheid of zich beduidend langzamer bewegen dan normaal, moeheid of verlies van energie, bijna elke dag .</a:t>
            </a:r>
          </a:p>
          <a:p>
            <a:endParaRPr lang="nl-NL"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pt0000012">
  <a:themeElements>
    <a:clrScheme name="Ion Red">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587504F-F0C4-488B-B289-93511D9091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Overzicht van leerplan</Template>
  <TotalTime>0</TotalTime>
  <Words>583</Words>
  <Application>Microsoft Office PowerPoint</Application>
  <PresentationFormat>Breedbeeld</PresentationFormat>
  <Paragraphs>134</Paragraphs>
  <Slides>14</Slides>
  <Notes>9</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14</vt:i4>
      </vt:variant>
    </vt:vector>
  </HeadingPairs>
  <TitlesOfParts>
    <vt:vector size="21" baseType="lpstr">
      <vt:lpstr>Arial</vt:lpstr>
      <vt:lpstr>Bookman Old Style</vt:lpstr>
      <vt:lpstr>Calibri</vt:lpstr>
      <vt:lpstr>Century Gothic</vt:lpstr>
      <vt:lpstr>Times New Roman</vt:lpstr>
      <vt:lpstr>Wingdings 3</vt:lpstr>
      <vt:lpstr>Ppt0000012</vt:lpstr>
      <vt:lpstr>Stemmingsstoornissen</vt:lpstr>
      <vt:lpstr>PowerPoint-presentatie</vt:lpstr>
      <vt:lpstr>Stemming:</vt:lpstr>
      <vt:lpstr>Stemming is zoals het weer</vt:lpstr>
      <vt:lpstr>Stemmingsstoornis definitie:  Een verzamelnaam voor psychische  aandoeningen waarbij de  gemoedsstemming  of emotie van de patiënt ziekelijk is  verstoord of niet past bij de situatie waarin de patiënt verkeert. </vt:lpstr>
      <vt:lpstr> Stemmingsstoornissen</vt:lpstr>
      <vt:lpstr>Stemmingsstoornis</vt:lpstr>
      <vt:lpstr>Depressieve episode  </vt:lpstr>
      <vt:lpstr>Depressieve episode </vt:lpstr>
      <vt:lpstr>Depressieve episode </vt:lpstr>
      <vt:lpstr>Manische Episode</vt:lpstr>
      <vt:lpstr>Manische Episode</vt:lpstr>
      <vt:lpstr>Manische Episode</vt:lpstr>
      <vt:lpstr>            Depressie       Manie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2017-04-09T18:53:34Z</dcterms:created>
  <dcterms:modified xsi:type="dcterms:W3CDTF">2017-05-02T15:44:29Z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TC030395169991</vt:lpwstr>
  </property>
</Properties>
</file>